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4"/>
  </p:sldMasterIdLst>
  <p:notesMasterIdLst>
    <p:notesMasterId r:id="rId9"/>
  </p:notesMasterIdLst>
  <p:sldIdLst>
    <p:sldId id="719" r:id="rId5"/>
    <p:sldId id="720" r:id="rId6"/>
    <p:sldId id="736" r:id="rId7"/>
    <p:sldId id="73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23C3A3-CA03-BF31-C030-6C8298E9E9E8}" v="1" dt="2025-02-09T19:00:47.2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6290" autoAdjust="0"/>
  </p:normalViewPr>
  <p:slideViewPr>
    <p:cSldViewPr snapToGrid="0">
      <p:cViewPr>
        <p:scale>
          <a:sx n="75" d="100"/>
          <a:sy n="75" d="100"/>
        </p:scale>
        <p:origin x="2736" y="17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yton Li" userId="087acadd-a987-4670-9c37-9d23ff121d3a" providerId="ADAL" clId="{94E99B94-6818-4EC8-B04F-DB735F8DBDF1}"/>
    <pc:docChg chg="undo custSel addSld delSld modSld sldOrd">
      <pc:chgData name="Rayton Li" userId="087acadd-a987-4670-9c37-9d23ff121d3a" providerId="ADAL" clId="{94E99B94-6818-4EC8-B04F-DB735F8DBDF1}" dt="2025-02-04T16:55:50.310" v="1824" actId="1076"/>
      <pc:docMkLst>
        <pc:docMk/>
      </pc:docMkLst>
      <pc:sldChg chg="modSp mod modNotesTx">
        <pc:chgData name="Rayton Li" userId="087acadd-a987-4670-9c37-9d23ff121d3a" providerId="ADAL" clId="{94E99B94-6818-4EC8-B04F-DB735F8DBDF1}" dt="2025-01-29T22:58:20.976" v="1547" actId="20577"/>
        <pc:sldMkLst>
          <pc:docMk/>
          <pc:sldMk cId="3659045162" sldId="719"/>
        </pc:sldMkLst>
        <pc:spChg chg="mod">
          <ac:chgData name="Rayton Li" userId="087acadd-a987-4670-9c37-9d23ff121d3a" providerId="ADAL" clId="{94E99B94-6818-4EC8-B04F-DB735F8DBDF1}" dt="2025-01-29T22:41:30.667" v="1334" actId="20577"/>
          <ac:spMkLst>
            <pc:docMk/>
            <pc:sldMk cId="3659045162" sldId="719"/>
            <ac:spMk id="2" creationId="{2D0B6AA1-3590-5C37-67BF-A970B75FC71B}"/>
          </ac:spMkLst>
        </pc:spChg>
        <pc:spChg chg="mod">
          <ac:chgData name="Rayton Li" userId="087acadd-a987-4670-9c37-9d23ff121d3a" providerId="ADAL" clId="{94E99B94-6818-4EC8-B04F-DB735F8DBDF1}" dt="2025-01-29T22:58:20.976" v="1547" actId="20577"/>
          <ac:spMkLst>
            <pc:docMk/>
            <pc:sldMk cId="3659045162" sldId="719"/>
            <ac:spMk id="4" creationId="{C1E3E3D3-9DA5-ACC3-74D9-109FC3DDECB0}"/>
          </ac:spMkLst>
        </pc:spChg>
      </pc:sldChg>
      <pc:sldChg chg="addSp delSp modSp mod modNotesTx">
        <pc:chgData name="Rayton Li" userId="087acadd-a987-4670-9c37-9d23ff121d3a" providerId="ADAL" clId="{94E99B94-6818-4EC8-B04F-DB735F8DBDF1}" dt="2025-02-04T16:55:19.981" v="1817" actId="1076"/>
        <pc:sldMkLst>
          <pc:docMk/>
          <pc:sldMk cId="2324701356" sldId="720"/>
        </pc:sldMkLst>
        <pc:spChg chg="mod">
          <ac:chgData name="Rayton Li" userId="087acadd-a987-4670-9c37-9d23ff121d3a" providerId="ADAL" clId="{94E99B94-6818-4EC8-B04F-DB735F8DBDF1}" dt="2025-01-29T21:22:45.006" v="54" actId="20577"/>
          <ac:spMkLst>
            <pc:docMk/>
            <pc:sldMk cId="2324701356" sldId="720"/>
            <ac:spMk id="2" creationId="{C143AAA6-D5ED-8009-2948-1D192231F69F}"/>
          </ac:spMkLst>
        </pc:spChg>
        <pc:spChg chg="mod">
          <ac:chgData name="Rayton Li" userId="087acadd-a987-4670-9c37-9d23ff121d3a" providerId="ADAL" clId="{94E99B94-6818-4EC8-B04F-DB735F8DBDF1}" dt="2025-01-29T22:42:20.593" v="1406" actId="20577"/>
          <ac:spMkLst>
            <pc:docMk/>
            <pc:sldMk cId="2324701356" sldId="720"/>
            <ac:spMk id="3" creationId="{807A3E2F-F8B0-4201-F64F-5276E02653B5}"/>
          </ac:spMkLst>
        </pc:spChg>
        <pc:spChg chg="mod">
          <ac:chgData name="Rayton Li" userId="087acadd-a987-4670-9c37-9d23ff121d3a" providerId="ADAL" clId="{94E99B94-6818-4EC8-B04F-DB735F8DBDF1}" dt="2025-01-30T13:21:36.948" v="1797"/>
          <ac:spMkLst>
            <pc:docMk/>
            <pc:sldMk cId="2324701356" sldId="720"/>
            <ac:spMk id="8" creationId="{58B1D2C3-23BB-EA2A-A168-F2F8A16E3A68}"/>
          </ac:spMkLst>
        </pc:spChg>
        <pc:spChg chg="mod">
          <ac:chgData name="Rayton Li" userId="087acadd-a987-4670-9c37-9d23ff121d3a" providerId="ADAL" clId="{94E99B94-6818-4EC8-B04F-DB735F8DBDF1}" dt="2025-01-30T13:21:36.948" v="1797"/>
          <ac:spMkLst>
            <pc:docMk/>
            <pc:sldMk cId="2324701356" sldId="720"/>
            <ac:spMk id="9" creationId="{AE4BC647-301A-784D-04A7-3F542043A7A3}"/>
          </ac:spMkLst>
        </pc:spChg>
        <pc:grpChg chg="add mod">
          <ac:chgData name="Rayton Li" userId="087acadd-a987-4670-9c37-9d23ff121d3a" providerId="ADAL" clId="{94E99B94-6818-4EC8-B04F-DB735F8DBDF1}" dt="2025-01-30T13:21:55.050" v="1803" actId="1076"/>
          <ac:grpSpMkLst>
            <pc:docMk/>
            <pc:sldMk cId="2324701356" sldId="720"/>
            <ac:grpSpMk id="7" creationId="{D51E1F90-8C66-3B62-64FC-4283E3B0C851}"/>
          </ac:grpSpMkLst>
        </pc:grpChg>
        <pc:picChg chg="add mod">
          <ac:chgData name="Rayton Li" userId="087acadd-a987-4670-9c37-9d23ff121d3a" providerId="ADAL" clId="{94E99B94-6818-4EC8-B04F-DB735F8DBDF1}" dt="2025-02-04T16:55:19.981" v="1817" actId="1076"/>
          <ac:picMkLst>
            <pc:docMk/>
            <pc:sldMk cId="2324701356" sldId="720"/>
            <ac:picMk id="5" creationId="{80FFB908-DE9B-EE09-4F37-F45541C6D714}"/>
          </ac:picMkLst>
        </pc:picChg>
      </pc:sldChg>
      <pc:sldChg chg="addSp delSp modSp del mod modNotesTx">
        <pc:chgData name="Rayton Li" userId="087acadd-a987-4670-9c37-9d23ff121d3a" providerId="ADAL" clId="{94E99B94-6818-4EC8-B04F-DB735F8DBDF1}" dt="2025-01-30T13:21:25.809" v="1796" actId="2696"/>
        <pc:sldMkLst>
          <pc:docMk/>
          <pc:sldMk cId="2424037588" sldId="721"/>
        </pc:sldMkLst>
      </pc:sldChg>
      <pc:sldChg chg="addSp delSp modSp new del mod modClrScheme chgLayout">
        <pc:chgData name="Rayton Li" userId="087acadd-a987-4670-9c37-9d23ff121d3a" providerId="ADAL" clId="{94E99B94-6818-4EC8-B04F-DB735F8DBDF1}" dt="2025-01-30T13:19:21.412" v="1793" actId="2696"/>
        <pc:sldMkLst>
          <pc:docMk/>
          <pc:sldMk cId="2719110582" sldId="722"/>
        </pc:sldMkLst>
      </pc:sldChg>
      <pc:sldChg chg="del">
        <pc:chgData name="Rayton Li" userId="087acadd-a987-4670-9c37-9d23ff121d3a" providerId="ADAL" clId="{94E99B94-6818-4EC8-B04F-DB735F8DBDF1}" dt="2025-01-29T21:42:06.020" v="746" actId="2696"/>
        <pc:sldMkLst>
          <pc:docMk/>
          <pc:sldMk cId="3979750144" sldId="722"/>
        </pc:sldMkLst>
      </pc:sldChg>
      <pc:sldChg chg="del">
        <pc:chgData name="Rayton Li" userId="087acadd-a987-4670-9c37-9d23ff121d3a" providerId="ADAL" clId="{94E99B94-6818-4EC8-B04F-DB735F8DBDF1}" dt="2025-01-29T21:42:06.020" v="746" actId="2696"/>
        <pc:sldMkLst>
          <pc:docMk/>
          <pc:sldMk cId="2241396211" sldId="723"/>
        </pc:sldMkLst>
      </pc:sldChg>
      <pc:sldChg chg="addSp delSp modSp new del mod modClrScheme chgLayout">
        <pc:chgData name="Rayton Li" userId="087acadd-a987-4670-9c37-9d23ff121d3a" providerId="ADAL" clId="{94E99B94-6818-4EC8-B04F-DB735F8DBDF1}" dt="2025-01-30T13:20:16.522" v="1794" actId="2696"/>
        <pc:sldMkLst>
          <pc:docMk/>
          <pc:sldMk cId="3999857139" sldId="723"/>
        </pc:sldMkLst>
      </pc:sldChg>
      <pc:sldChg chg="addSp delSp modSp new del mod ord modClrScheme chgLayout">
        <pc:chgData name="Rayton Li" userId="087acadd-a987-4670-9c37-9d23ff121d3a" providerId="ADAL" clId="{94E99B94-6818-4EC8-B04F-DB735F8DBDF1}" dt="2025-01-30T13:20:16.522" v="1794" actId="2696"/>
        <pc:sldMkLst>
          <pc:docMk/>
          <pc:sldMk cId="482564773" sldId="724"/>
        </pc:sldMkLst>
      </pc:sldChg>
      <pc:sldChg chg="del">
        <pc:chgData name="Rayton Li" userId="087acadd-a987-4670-9c37-9d23ff121d3a" providerId="ADAL" clId="{94E99B94-6818-4EC8-B04F-DB735F8DBDF1}" dt="2025-01-29T21:42:06.020" v="746" actId="2696"/>
        <pc:sldMkLst>
          <pc:docMk/>
          <pc:sldMk cId="4294936525" sldId="724"/>
        </pc:sldMkLst>
      </pc:sldChg>
      <pc:sldChg chg="modSp new del mod">
        <pc:chgData name="Rayton Li" userId="087acadd-a987-4670-9c37-9d23ff121d3a" providerId="ADAL" clId="{94E99B94-6818-4EC8-B04F-DB735F8DBDF1}" dt="2025-01-30T13:21:15.671" v="1795" actId="2696"/>
        <pc:sldMkLst>
          <pc:docMk/>
          <pc:sldMk cId="1845487946" sldId="725"/>
        </pc:sldMkLst>
      </pc:sldChg>
      <pc:sldChg chg="del">
        <pc:chgData name="Rayton Li" userId="087acadd-a987-4670-9c37-9d23ff121d3a" providerId="ADAL" clId="{94E99B94-6818-4EC8-B04F-DB735F8DBDF1}" dt="2025-01-29T21:42:06.020" v="746" actId="2696"/>
        <pc:sldMkLst>
          <pc:docMk/>
          <pc:sldMk cId="2233315846" sldId="725"/>
        </pc:sldMkLst>
      </pc:sldChg>
      <pc:sldChg chg="del">
        <pc:chgData name="Rayton Li" userId="087acadd-a987-4670-9c37-9d23ff121d3a" providerId="ADAL" clId="{94E99B94-6818-4EC8-B04F-DB735F8DBDF1}" dt="2025-01-29T21:42:06.020" v="746" actId="2696"/>
        <pc:sldMkLst>
          <pc:docMk/>
          <pc:sldMk cId="1627233841" sldId="726"/>
        </pc:sldMkLst>
      </pc:sldChg>
      <pc:sldChg chg="modSp new del mod">
        <pc:chgData name="Rayton Li" userId="087acadd-a987-4670-9c37-9d23ff121d3a" providerId="ADAL" clId="{94E99B94-6818-4EC8-B04F-DB735F8DBDF1}" dt="2025-01-30T13:21:15.671" v="1795" actId="2696"/>
        <pc:sldMkLst>
          <pc:docMk/>
          <pc:sldMk cId="4119649120" sldId="726"/>
        </pc:sldMkLst>
      </pc:sldChg>
      <pc:sldChg chg="del">
        <pc:chgData name="Rayton Li" userId="087acadd-a987-4670-9c37-9d23ff121d3a" providerId="ADAL" clId="{94E99B94-6818-4EC8-B04F-DB735F8DBDF1}" dt="2025-01-29T21:42:06.020" v="746" actId="2696"/>
        <pc:sldMkLst>
          <pc:docMk/>
          <pc:sldMk cId="71486714" sldId="727"/>
        </pc:sldMkLst>
      </pc:sldChg>
      <pc:sldChg chg="modSp new del mod">
        <pc:chgData name="Rayton Li" userId="087acadd-a987-4670-9c37-9d23ff121d3a" providerId="ADAL" clId="{94E99B94-6818-4EC8-B04F-DB735F8DBDF1}" dt="2025-01-30T13:21:15.671" v="1795" actId="2696"/>
        <pc:sldMkLst>
          <pc:docMk/>
          <pc:sldMk cId="4013542199" sldId="727"/>
        </pc:sldMkLst>
      </pc:sldChg>
      <pc:sldChg chg="del">
        <pc:chgData name="Rayton Li" userId="087acadd-a987-4670-9c37-9d23ff121d3a" providerId="ADAL" clId="{94E99B94-6818-4EC8-B04F-DB735F8DBDF1}" dt="2025-01-29T21:42:06.020" v="746" actId="2696"/>
        <pc:sldMkLst>
          <pc:docMk/>
          <pc:sldMk cId="403986674" sldId="728"/>
        </pc:sldMkLst>
      </pc:sldChg>
      <pc:sldChg chg="modSp new del mod ord">
        <pc:chgData name="Rayton Li" userId="087acadd-a987-4670-9c37-9d23ff121d3a" providerId="ADAL" clId="{94E99B94-6818-4EC8-B04F-DB735F8DBDF1}" dt="2025-01-30T13:21:15.671" v="1795" actId="2696"/>
        <pc:sldMkLst>
          <pc:docMk/>
          <pc:sldMk cId="1430114100" sldId="728"/>
        </pc:sldMkLst>
      </pc:sldChg>
      <pc:sldChg chg="modSp new del mod">
        <pc:chgData name="Rayton Li" userId="087acadd-a987-4670-9c37-9d23ff121d3a" providerId="ADAL" clId="{94E99B94-6818-4EC8-B04F-DB735F8DBDF1}" dt="2025-01-30T13:21:15.671" v="1795" actId="2696"/>
        <pc:sldMkLst>
          <pc:docMk/>
          <pc:sldMk cId="1345823502" sldId="729"/>
        </pc:sldMkLst>
      </pc:sldChg>
      <pc:sldChg chg="modSp new del mod">
        <pc:chgData name="Rayton Li" userId="087acadd-a987-4670-9c37-9d23ff121d3a" providerId="ADAL" clId="{94E99B94-6818-4EC8-B04F-DB735F8DBDF1}" dt="2025-01-30T13:20:16.522" v="1794" actId="2696"/>
        <pc:sldMkLst>
          <pc:docMk/>
          <pc:sldMk cId="2305324584" sldId="730"/>
        </pc:sldMkLst>
      </pc:sldChg>
      <pc:sldChg chg="del">
        <pc:chgData name="Rayton Li" userId="087acadd-a987-4670-9c37-9d23ff121d3a" providerId="ADAL" clId="{94E99B94-6818-4EC8-B04F-DB735F8DBDF1}" dt="2025-01-29T21:42:06.020" v="746" actId="2696"/>
        <pc:sldMkLst>
          <pc:docMk/>
          <pc:sldMk cId="3551351109" sldId="730"/>
        </pc:sldMkLst>
      </pc:sldChg>
      <pc:sldChg chg="del">
        <pc:chgData name="Rayton Li" userId="087acadd-a987-4670-9c37-9d23ff121d3a" providerId="ADAL" clId="{94E99B94-6818-4EC8-B04F-DB735F8DBDF1}" dt="2025-01-29T21:42:06.020" v="746" actId="2696"/>
        <pc:sldMkLst>
          <pc:docMk/>
          <pc:sldMk cId="891690513" sldId="731"/>
        </pc:sldMkLst>
      </pc:sldChg>
      <pc:sldChg chg="modSp new del mod">
        <pc:chgData name="Rayton Li" userId="087acadd-a987-4670-9c37-9d23ff121d3a" providerId="ADAL" clId="{94E99B94-6818-4EC8-B04F-DB735F8DBDF1}" dt="2025-01-30T13:21:15.671" v="1795" actId="2696"/>
        <pc:sldMkLst>
          <pc:docMk/>
          <pc:sldMk cId="2463797517" sldId="731"/>
        </pc:sldMkLst>
      </pc:sldChg>
      <pc:sldChg chg="del">
        <pc:chgData name="Rayton Li" userId="087acadd-a987-4670-9c37-9d23ff121d3a" providerId="ADAL" clId="{94E99B94-6818-4EC8-B04F-DB735F8DBDF1}" dt="2025-01-29T21:42:06.020" v="746" actId="2696"/>
        <pc:sldMkLst>
          <pc:docMk/>
          <pc:sldMk cId="1704223112" sldId="732"/>
        </pc:sldMkLst>
      </pc:sldChg>
      <pc:sldChg chg="modSp new del mod">
        <pc:chgData name="Rayton Li" userId="087acadd-a987-4670-9c37-9d23ff121d3a" providerId="ADAL" clId="{94E99B94-6818-4EC8-B04F-DB735F8DBDF1}" dt="2025-01-30T13:21:57.488" v="1804" actId="47"/>
        <pc:sldMkLst>
          <pc:docMk/>
          <pc:sldMk cId="1845184077" sldId="732"/>
        </pc:sldMkLst>
      </pc:sldChg>
      <pc:sldChg chg="del">
        <pc:chgData name="Rayton Li" userId="087acadd-a987-4670-9c37-9d23ff121d3a" providerId="ADAL" clId="{94E99B94-6818-4EC8-B04F-DB735F8DBDF1}" dt="2025-01-29T21:42:06.020" v="746" actId="2696"/>
        <pc:sldMkLst>
          <pc:docMk/>
          <pc:sldMk cId="684739349" sldId="733"/>
        </pc:sldMkLst>
      </pc:sldChg>
      <pc:sldChg chg="modSp new del mod">
        <pc:chgData name="Rayton Li" userId="087acadd-a987-4670-9c37-9d23ff121d3a" providerId="ADAL" clId="{94E99B94-6818-4EC8-B04F-DB735F8DBDF1}" dt="2025-01-30T13:21:15.671" v="1795" actId="2696"/>
        <pc:sldMkLst>
          <pc:docMk/>
          <pc:sldMk cId="2677558971" sldId="733"/>
        </pc:sldMkLst>
      </pc:sldChg>
      <pc:sldChg chg="del">
        <pc:chgData name="Rayton Li" userId="087acadd-a987-4670-9c37-9d23ff121d3a" providerId="ADAL" clId="{94E99B94-6818-4EC8-B04F-DB735F8DBDF1}" dt="2025-01-29T21:42:06.020" v="746" actId="2696"/>
        <pc:sldMkLst>
          <pc:docMk/>
          <pc:sldMk cId="2436650298" sldId="734"/>
        </pc:sldMkLst>
      </pc:sldChg>
      <pc:sldChg chg="modSp new del mod">
        <pc:chgData name="Rayton Li" userId="087acadd-a987-4670-9c37-9d23ff121d3a" providerId="ADAL" clId="{94E99B94-6818-4EC8-B04F-DB735F8DBDF1}" dt="2025-01-30T13:21:15.671" v="1795" actId="2696"/>
        <pc:sldMkLst>
          <pc:docMk/>
          <pc:sldMk cId="3947671112" sldId="734"/>
        </pc:sldMkLst>
      </pc:sldChg>
      <pc:sldChg chg="del">
        <pc:chgData name="Rayton Li" userId="087acadd-a987-4670-9c37-9d23ff121d3a" providerId="ADAL" clId="{94E99B94-6818-4EC8-B04F-DB735F8DBDF1}" dt="2025-01-29T21:42:06.020" v="746" actId="2696"/>
        <pc:sldMkLst>
          <pc:docMk/>
          <pc:sldMk cId="11066977" sldId="735"/>
        </pc:sldMkLst>
      </pc:sldChg>
      <pc:sldChg chg="addSp delSp modSp new mod modClrScheme chgLayout">
        <pc:chgData name="Rayton Li" userId="087acadd-a987-4670-9c37-9d23ff121d3a" providerId="ADAL" clId="{94E99B94-6818-4EC8-B04F-DB735F8DBDF1}" dt="2025-01-29T23:01:19.826" v="1755" actId="20577"/>
        <pc:sldMkLst>
          <pc:docMk/>
          <pc:sldMk cId="1549993094" sldId="735"/>
        </pc:sldMkLst>
        <pc:spChg chg="mod ord">
          <ac:chgData name="Rayton Li" userId="087acadd-a987-4670-9c37-9d23ff121d3a" providerId="ADAL" clId="{94E99B94-6818-4EC8-B04F-DB735F8DBDF1}" dt="2025-01-29T23:00:11.544" v="1753" actId="700"/>
          <ac:spMkLst>
            <pc:docMk/>
            <pc:sldMk cId="1549993094" sldId="735"/>
            <ac:spMk id="2" creationId="{59AC3686-9F1F-EEE4-01C6-A0FFB2F72E40}"/>
          </ac:spMkLst>
        </pc:spChg>
        <pc:spChg chg="mod ord">
          <ac:chgData name="Rayton Li" userId="087acadd-a987-4670-9c37-9d23ff121d3a" providerId="ADAL" clId="{94E99B94-6818-4EC8-B04F-DB735F8DBDF1}" dt="2025-01-29T23:01:19.826" v="1755" actId="20577"/>
          <ac:spMkLst>
            <pc:docMk/>
            <pc:sldMk cId="1549993094" sldId="735"/>
            <ac:spMk id="3" creationId="{97F329F8-917B-0C61-ABBD-3331B87919DF}"/>
          </ac:spMkLst>
        </pc:spChg>
      </pc:sldChg>
      <pc:sldChg chg="del">
        <pc:chgData name="Rayton Li" userId="087acadd-a987-4670-9c37-9d23ff121d3a" providerId="ADAL" clId="{94E99B94-6818-4EC8-B04F-DB735F8DBDF1}" dt="2025-01-29T21:42:06.020" v="746" actId="2696"/>
        <pc:sldMkLst>
          <pc:docMk/>
          <pc:sldMk cId="1556359825" sldId="736"/>
        </pc:sldMkLst>
      </pc:sldChg>
      <pc:sldChg chg="addSp delSp modSp new mod">
        <pc:chgData name="Rayton Li" userId="087acadd-a987-4670-9c37-9d23ff121d3a" providerId="ADAL" clId="{94E99B94-6818-4EC8-B04F-DB735F8DBDF1}" dt="2025-02-04T16:55:50.310" v="1824" actId="1076"/>
        <pc:sldMkLst>
          <pc:docMk/>
          <pc:sldMk cId="3347112024" sldId="736"/>
        </pc:sldMkLst>
        <pc:spChg chg="mod">
          <ac:chgData name="Rayton Li" userId="087acadd-a987-4670-9c37-9d23ff121d3a" providerId="ADAL" clId="{94E99B94-6818-4EC8-B04F-DB735F8DBDF1}" dt="2025-01-30T13:16:06.600" v="1790" actId="313"/>
          <ac:spMkLst>
            <pc:docMk/>
            <pc:sldMk cId="3347112024" sldId="736"/>
            <ac:spMk id="2" creationId="{278CB861-0820-272D-09FD-B80900133DDB}"/>
          </ac:spMkLst>
        </pc:spChg>
        <pc:spChg chg="mod">
          <ac:chgData name="Rayton Li" userId="087acadd-a987-4670-9c37-9d23ff121d3a" providerId="ADAL" clId="{94E99B94-6818-4EC8-B04F-DB735F8DBDF1}" dt="2025-01-30T13:15:59.381" v="1787"/>
          <ac:spMkLst>
            <pc:docMk/>
            <pc:sldMk cId="3347112024" sldId="736"/>
            <ac:spMk id="5" creationId="{0E5F4BE8-8092-427F-79DD-74FA97D4B2BA}"/>
          </ac:spMkLst>
        </pc:spChg>
        <pc:spChg chg="mod">
          <ac:chgData name="Rayton Li" userId="087acadd-a987-4670-9c37-9d23ff121d3a" providerId="ADAL" clId="{94E99B94-6818-4EC8-B04F-DB735F8DBDF1}" dt="2025-01-30T13:15:59.381" v="1787"/>
          <ac:spMkLst>
            <pc:docMk/>
            <pc:sldMk cId="3347112024" sldId="736"/>
            <ac:spMk id="6" creationId="{FC78589B-1F6E-A4E4-E061-35A892B05D33}"/>
          </ac:spMkLst>
        </pc:spChg>
        <pc:grpChg chg="add mod">
          <ac:chgData name="Rayton Li" userId="087acadd-a987-4670-9c37-9d23ff121d3a" providerId="ADAL" clId="{94E99B94-6818-4EC8-B04F-DB735F8DBDF1}" dt="2025-01-30T13:16:16.418" v="1792" actId="1076"/>
          <ac:grpSpMkLst>
            <pc:docMk/>
            <pc:sldMk cId="3347112024" sldId="736"/>
            <ac:grpSpMk id="4" creationId="{10B0A867-3A26-D806-6779-3903AC08A9F4}"/>
          </ac:grpSpMkLst>
        </pc:grpChg>
        <pc:picChg chg="add mod">
          <ac:chgData name="Rayton Li" userId="087acadd-a987-4670-9c37-9d23ff121d3a" providerId="ADAL" clId="{94E99B94-6818-4EC8-B04F-DB735F8DBDF1}" dt="2025-02-04T16:55:50.310" v="1824" actId="1076"/>
          <ac:picMkLst>
            <pc:docMk/>
            <pc:sldMk cId="3347112024" sldId="736"/>
            <ac:picMk id="7" creationId="{69D9B771-D384-B919-D5CF-90F02C0E565F}"/>
          </ac:picMkLst>
        </pc:picChg>
      </pc:sldChg>
      <pc:sldChg chg="del">
        <pc:chgData name="Rayton Li" userId="087acadd-a987-4670-9c37-9d23ff121d3a" providerId="ADAL" clId="{94E99B94-6818-4EC8-B04F-DB735F8DBDF1}" dt="2025-01-29T21:42:06.020" v="746" actId="2696"/>
        <pc:sldMkLst>
          <pc:docMk/>
          <pc:sldMk cId="3801075304" sldId="737"/>
        </pc:sldMkLst>
      </pc:sldChg>
      <pc:sldChg chg="del">
        <pc:chgData name="Rayton Li" userId="087acadd-a987-4670-9c37-9d23ff121d3a" providerId="ADAL" clId="{94E99B94-6818-4EC8-B04F-DB735F8DBDF1}" dt="2025-01-29T21:42:06.020" v="746" actId="2696"/>
        <pc:sldMkLst>
          <pc:docMk/>
          <pc:sldMk cId="1475050007" sldId="738"/>
        </pc:sldMkLst>
      </pc:sldChg>
      <pc:sldChg chg="del">
        <pc:chgData name="Rayton Li" userId="087acadd-a987-4670-9c37-9d23ff121d3a" providerId="ADAL" clId="{94E99B94-6818-4EC8-B04F-DB735F8DBDF1}" dt="2025-01-29T21:42:06.020" v="746" actId="2696"/>
        <pc:sldMkLst>
          <pc:docMk/>
          <pc:sldMk cId="2865663548" sldId="739"/>
        </pc:sldMkLst>
      </pc:sldChg>
      <pc:sldChg chg="del">
        <pc:chgData name="Rayton Li" userId="087acadd-a987-4670-9c37-9d23ff121d3a" providerId="ADAL" clId="{94E99B94-6818-4EC8-B04F-DB735F8DBDF1}" dt="2025-01-29T21:42:06.020" v="746" actId="2696"/>
        <pc:sldMkLst>
          <pc:docMk/>
          <pc:sldMk cId="3496061502" sldId="741"/>
        </pc:sldMkLst>
      </pc:sldChg>
    </pc:docChg>
  </pc:docChgLst>
  <pc:docChgLst>
    <pc:chgData name="Paige Jenkins" userId="f759f39b-a031-4953-8d86-f8035c02a140" providerId="ADAL" clId="{82B52D6C-8FD2-476B-9296-8437947F208D}"/>
    <pc:docChg chg="undo custSel modSld sldOrd modMainMaster">
      <pc:chgData name="Paige Jenkins" userId="f759f39b-a031-4953-8d86-f8035c02a140" providerId="ADAL" clId="{82B52D6C-8FD2-476B-9296-8437947F208D}" dt="2025-02-07T16:35:02.666" v="196"/>
      <pc:docMkLst>
        <pc:docMk/>
      </pc:docMkLst>
      <pc:sldChg chg="addSp delSp modSp mod chgLayout">
        <pc:chgData name="Paige Jenkins" userId="f759f39b-a031-4953-8d86-f8035c02a140" providerId="ADAL" clId="{82B52D6C-8FD2-476B-9296-8437947F208D}" dt="2025-02-07T16:23:08.749" v="3" actId="6264"/>
        <pc:sldMkLst>
          <pc:docMk/>
          <pc:sldMk cId="3659045162" sldId="719"/>
        </pc:sldMkLst>
        <pc:spChg chg="mod ord">
          <ac:chgData name="Paige Jenkins" userId="f759f39b-a031-4953-8d86-f8035c02a140" providerId="ADAL" clId="{82B52D6C-8FD2-476B-9296-8437947F208D}" dt="2025-02-07T16:23:08.749" v="3" actId="6264"/>
          <ac:spMkLst>
            <pc:docMk/>
            <pc:sldMk cId="3659045162" sldId="719"/>
            <ac:spMk id="2" creationId="{2D0B6AA1-3590-5C37-67BF-A970B75FC71B}"/>
          </ac:spMkLst>
        </pc:spChg>
        <pc:spChg chg="mod ord">
          <ac:chgData name="Paige Jenkins" userId="f759f39b-a031-4953-8d86-f8035c02a140" providerId="ADAL" clId="{82B52D6C-8FD2-476B-9296-8437947F208D}" dt="2025-02-07T16:23:08.749" v="3" actId="6264"/>
          <ac:spMkLst>
            <pc:docMk/>
            <pc:sldMk cId="3659045162" sldId="719"/>
            <ac:spMk id="3" creationId="{95A207A3-0D2B-AD9F-09CF-696C4CE6ACEB}"/>
          </ac:spMkLst>
        </pc:spChg>
        <pc:spChg chg="mod ord">
          <ac:chgData name="Paige Jenkins" userId="f759f39b-a031-4953-8d86-f8035c02a140" providerId="ADAL" clId="{82B52D6C-8FD2-476B-9296-8437947F208D}" dt="2025-02-07T16:23:08.749" v="3" actId="6264"/>
          <ac:spMkLst>
            <pc:docMk/>
            <pc:sldMk cId="3659045162" sldId="719"/>
            <ac:spMk id="4" creationId="{C1E3E3D3-9DA5-ACC3-74D9-109FC3DDECB0}"/>
          </ac:spMkLst>
        </pc:spChg>
        <pc:spChg chg="add del mod">
          <ac:chgData name="Paige Jenkins" userId="f759f39b-a031-4953-8d86-f8035c02a140" providerId="ADAL" clId="{82B52D6C-8FD2-476B-9296-8437947F208D}" dt="2025-02-07T16:23:08.749" v="3" actId="6264"/>
          <ac:spMkLst>
            <pc:docMk/>
            <pc:sldMk cId="3659045162" sldId="719"/>
            <ac:spMk id="5" creationId="{08DC50D1-6D44-93D6-13E9-80EE93E9A06F}"/>
          </ac:spMkLst>
        </pc:spChg>
        <pc:spChg chg="add del mod">
          <ac:chgData name="Paige Jenkins" userId="f759f39b-a031-4953-8d86-f8035c02a140" providerId="ADAL" clId="{82B52D6C-8FD2-476B-9296-8437947F208D}" dt="2025-02-07T16:23:08.749" v="3" actId="6264"/>
          <ac:spMkLst>
            <pc:docMk/>
            <pc:sldMk cId="3659045162" sldId="719"/>
            <ac:spMk id="6" creationId="{BAFFDFAA-D8E2-73F8-467E-EFA03107C55D}"/>
          </ac:spMkLst>
        </pc:spChg>
        <pc:spChg chg="add del mod">
          <ac:chgData name="Paige Jenkins" userId="f759f39b-a031-4953-8d86-f8035c02a140" providerId="ADAL" clId="{82B52D6C-8FD2-476B-9296-8437947F208D}" dt="2025-02-07T16:23:08.749" v="3" actId="6264"/>
          <ac:spMkLst>
            <pc:docMk/>
            <pc:sldMk cId="3659045162" sldId="719"/>
            <ac:spMk id="7" creationId="{A7F56E07-9151-4C0A-7489-A718E2348E1B}"/>
          </ac:spMkLst>
        </pc:spChg>
      </pc:sldChg>
      <pc:sldChg chg="addSp delSp modSp mod chgLayout">
        <pc:chgData name="Paige Jenkins" userId="f759f39b-a031-4953-8d86-f8035c02a140" providerId="ADAL" clId="{82B52D6C-8FD2-476B-9296-8437947F208D}" dt="2025-02-07T16:34:48.428" v="194" actId="554"/>
        <pc:sldMkLst>
          <pc:docMk/>
          <pc:sldMk cId="2324701356" sldId="720"/>
        </pc:sldMkLst>
        <pc:spChg chg="mod ord">
          <ac:chgData name="Paige Jenkins" userId="f759f39b-a031-4953-8d86-f8035c02a140" providerId="ADAL" clId="{82B52D6C-8FD2-476B-9296-8437947F208D}" dt="2025-02-07T16:23:08.749" v="3" actId="6264"/>
          <ac:spMkLst>
            <pc:docMk/>
            <pc:sldMk cId="2324701356" sldId="720"/>
            <ac:spMk id="2" creationId="{C143AAA6-D5ED-8009-2948-1D192231F69F}"/>
          </ac:spMkLst>
        </pc:spChg>
        <pc:spChg chg="mod ord">
          <ac:chgData name="Paige Jenkins" userId="f759f39b-a031-4953-8d86-f8035c02a140" providerId="ADAL" clId="{82B52D6C-8FD2-476B-9296-8437947F208D}" dt="2025-02-07T16:23:43.931" v="16" actId="20577"/>
          <ac:spMkLst>
            <pc:docMk/>
            <pc:sldMk cId="2324701356" sldId="720"/>
            <ac:spMk id="3" creationId="{807A3E2F-F8B0-4201-F64F-5276E02653B5}"/>
          </ac:spMkLst>
        </pc:spChg>
        <pc:spChg chg="add del mod">
          <ac:chgData name="Paige Jenkins" userId="f759f39b-a031-4953-8d86-f8035c02a140" providerId="ADAL" clId="{82B52D6C-8FD2-476B-9296-8437947F208D}" dt="2025-02-07T16:23:08.749" v="3" actId="6264"/>
          <ac:spMkLst>
            <pc:docMk/>
            <pc:sldMk cId="2324701356" sldId="720"/>
            <ac:spMk id="4" creationId="{23D59E40-5D5D-DB3A-4550-6D96AD4D3DA8}"/>
          </ac:spMkLst>
        </pc:spChg>
        <pc:spChg chg="add del mod">
          <ac:chgData name="Paige Jenkins" userId="f759f39b-a031-4953-8d86-f8035c02a140" providerId="ADAL" clId="{82B52D6C-8FD2-476B-9296-8437947F208D}" dt="2025-02-07T16:23:08.749" v="3" actId="6264"/>
          <ac:spMkLst>
            <pc:docMk/>
            <pc:sldMk cId="2324701356" sldId="720"/>
            <ac:spMk id="6" creationId="{72E7E1F7-0DD0-60A9-6E7F-9B9C900D0263}"/>
          </ac:spMkLst>
        </pc:spChg>
        <pc:spChg chg="mod">
          <ac:chgData name="Paige Jenkins" userId="f759f39b-a031-4953-8d86-f8035c02a140" providerId="ADAL" clId="{82B52D6C-8FD2-476B-9296-8437947F208D}" dt="2025-02-07T16:34:43.874" v="190"/>
          <ac:spMkLst>
            <pc:docMk/>
            <pc:sldMk cId="2324701356" sldId="720"/>
            <ac:spMk id="14" creationId="{22C9B104-CACB-9966-1067-B28B8B7AD04B}"/>
          </ac:spMkLst>
        </pc:spChg>
        <pc:spChg chg="mod">
          <ac:chgData name="Paige Jenkins" userId="f759f39b-a031-4953-8d86-f8035c02a140" providerId="ADAL" clId="{82B52D6C-8FD2-476B-9296-8437947F208D}" dt="2025-02-07T16:34:43.874" v="190"/>
          <ac:spMkLst>
            <pc:docMk/>
            <pc:sldMk cId="2324701356" sldId="720"/>
            <ac:spMk id="15" creationId="{289FCB5C-DC0F-4BE2-8068-B0F5F72271BA}"/>
          </ac:spMkLst>
        </pc:spChg>
        <pc:grpChg chg="mod">
          <ac:chgData name="Paige Jenkins" userId="f759f39b-a031-4953-8d86-f8035c02a140" providerId="ADAL" clId="{82B52D6C-8FD2-476B-9296-8437947F208D}" dt="2025-02-07T16:34:26.960" v="186" actId="164"/>
          <ac:grpSpMkLst>
            <pc:docMk/>
            <pc:sldMk cId="2324701356" sldId="720"/>
            <ac:grpSpMk id="7" creationId="{D51E1F90-8C66-3B62-64FC-4283E3B0C851}"/>
          </ac:grpSpMkLst>
        </pc:grpChg>
        <pc:grpChg chg="add mod">
          <ac:chgData name="Paige Jenkins" userId="f759f39b-a031-4953-8d86-f8035c02a140" providerId="ADAL" clId="{82B52D6C-8FD2-476B-9296-8437947F208D}" dt="2025-02-07T16:34:48.428" v="194" actId="554"/>
          <ac:grpSpMkLst>
            <pc:docMk/>
            <pc:sldMk cId="2324701356" sldId="720"/>
            <ac:grpSpMk id="10" creationId="{3C12FCD2-D6ED-957C-CBF6-4A271B166548}"/>
          </ac:grpSpMkLst>
        </pc:grpChg>
        <pc:grpChg chg="add mod ord">
          <ac:chgData name="Paige Jenkins" userId="f759f39b-a031-4953-8d86-f8035c02a140" providerId="ADAL" clId="{82B52D6C-8FD2-476B-9296-8437947F208D}" dt="2025-02-07T16:34:48.428" v="194" actId="554"/>
          <ac:grpSpMkLst>
            <pc:docMk/>
            <pc:sldMk cId="2324701356" sldId="720"/>
            <ac:grpSpMk id="11" creationId="{375526C5-D690-5568-EE65-45F5A5F225ED}"/>
          </ac:grpSpMkLst>
        </pc:grpChg>
        <pc:grpChg chg="mod">
          <ac:chgData name="Paige Jenkins" userId="f759f39b-a031-4953-8d86-f8035c02a140" providerId="ADAL" clId="{82B52D6C-8FD2-476B-9296-8437947F208D}" dt="2025-02-07T16:34:43.874" v="190"/>
          <ac:grpSpMkLst>
            <pc:docMk/>
            <pc:sldMk cId="2324701356" sldId="720"/>
            <ac:grpSpMk id="12" creationId="{AE09ACD2-0F66-E7F2-11A7-90F4AD45210D}"/>
          </ac:grpSpMkLst>
        </pc:grpChg>
        <pc:picChg chg="mod">
          <ac:chgData name="Paige Jenkins" userId="f759f39b-a031-4953-8d86-f8035c02a140" providerId="ADAL" clId="{82B52D6C-8FD2-476B-9296-8437947F208D}" dt="2025-02-07T16:34:26.960" v="186" actId="164"/>
          <ac:picMkLst>
            <pc:docMk/>
            <pc:sldMk cId="2324701356" sldId="720"/>
            <ac:picMk id="5" creationId="{80FFB908-DE9B-EE09-4F37-F45541C6D714}"/>
          </ac:picMkLst>
        </pc:picChg>
        <pc:picChg chg="mod">
          <ac:chgData name="Paige Jenkins" userId="f759f39b-a031-4953-8d86-f8035c02a140" providerId="ADAL" clId="{82B52D6C-8FD2-476B-9296-8437947F208D}" dt="2025-02-07T16:34:43.874" v="190"/>
          <ac:picMkLst>
            <pc:docMk/>
            <pc:sldMk cId="2324701356" sldId="720"/>
            <ac:picMk id="13" creationId="{EB3B8247-14C5-B8B2-6DA3-784496CB1225}"/>
          </ac:picMkLst>
        </pc:picChg>
      </pc:sldChg>
      <pc:sldChg chg="addSp delSp modSp mod ord chgLayout">
        <pc:chgData name="Paige Jenkins" userId="f759f39b-a031-4953-8d86-f8035c02a140" providerId="ADAL" clId="{82B52D6C-8FD2-476B-9296-8437947F208D}" dt="2025-02-07T16:35:02.666" v="196"/>
        <pc:sldMkLst>
          <pc:docMk/>
          <pc:sldMk cId="1549993094" sldId="735"/>
        </pc:sldMkLst>
        <pc:spChg chg="mod ord">
          <ac:chgData name="Paige Jenkins" userId="f759f39b-a031-4953-8d86-f8035c02a140" providerId="ADAL" clId="{82B52D6C-8FD2-476B-9296-8437947F208D}" dt="2025-02-07T16:25:05.976" v="44" actId="12788"/>
          <ac:spMkLst>
            <pc:docMk/>
            <pc:sldMk cId="1549993094" sldId="735"/>
            <ac:spMk id="2" creationId="{59AC3686-9F1F-EEE4-01C6-A0FFB2F72E40}"/>
          </ac:spMkLst>
        </pc:spChg>
        <pc:spChg chg="mod ord">
          <ac:chgData name="Paige Jenkins" userId="f759f39b-a031-4953-8d86-f8035c02a140" providerId="ADAL" clId="{82B52D6C-8FD2-476B-9296-8437947F208D}" dt="2025-02-07T16:25:01.589" v="42" actId="12788"/>
          <ac:spMkLst>
            <pc:docMk/>
            <pc:sldMk cId="1549993094" sldId="735"/>
            <ac:spMk id="3" creationId="{97F329F8-917B-0C61-ABBD-3331B87919DF}"/>
          </ac:spMkLst>
        </pc:spChg>
        <pc:spChg chg="add del mod">
          <ac:chgData name="Paige Jenkins" userId="f759f39b-a031-4953-8d86-f8035c02a140" providerId="ADAL" clId="{82B52D6C-8FD2-476B-9296-8437947F208D}" dt="2025-02-07T16:23:08.749" v="3" actId="6264"/>
          <ac:spMkLst>
            <pc:docMk/>
            <pc:sldMk cId="1549993094" sldId="735"/>
            <ac:spMk id="4" creationId="{D5BFED83-B8F6-5C11-0241-A880AF2DD842}"/>
          </ac:spMkLst>
        </pc:spChg>
        <pc:spChg chg="add del mod">
          <ac:chgData name="Paige Jenkins" userId="f759f39b-a031-4953-8d86-f8035c02a140" providerId="ADAL" clId="{82B52D6C-8FD2-476B-9296-8437947F208D}" dt="2025-02-07T16:23:08.749" v="3" actId="6264"/>
          <ac:spMkLst>
            <pc:docMk/>
            <pc:sldMk cId="1549993094" sldId="735"/>
            <ac:spMk id="5" creationId="{1D65D5D3-277E-E4C4-F343-7F3A5EF6B68D}"/>
          </ac:spMkLst>
        </pc:spChg>
        <pc:cxnChg chg="add mod">
          <ac:chgData name="Paige Jenkins" userId="f759f39b-a031-4953-8d86-f8035c02a140" providerId="ADAL" clId="{82B52D6C-8FD2-476B-9296-8437947F208D}" dt="2025-02-07T16:25:03.569" v="43" actId="12788"/>
          <ac:cxnSpMkLst>
            <pc:docMk/>
            <pc:sldMk cId="1549993094" sldId="735"/>
            <ac:cxnSpMk id="7" creationId="{DFA13508-E5F8-3DFF-5E70-485003700A21}"/>
          </ac:cxnSpMkLst>
        </pc:cxnChg>
      </pc:sldChg>
      <pc:sldChg chg="addSp delSp modSp mod modClrScheme chgLayout">
        <pc:chgData name="Paige Jenkins" userId="f759f39b-a031-4953-8d86-f8035c02a140" providerId="ADAL" clId="{82B52D6C-8FD2-476B-9296-8437947F208D}" dt="2025-02-07T16:34:20.281" v="183" actId="1076"/>
        <pc:sldMkLst>
          <pc:docMk/>
          <pc:sldMk cId="3347112024" sldId="736"/>
        </pc:sldMkLst>
        <pc:spChg chg="mod ord">
          <ac:chgData name="Paige Jenkins" userId="f759f39b-a031-4953-8d86-f8035c02a140" providerId="ADAL" clId="{82B52D6C-8FD2-476B-9296-8437947F208D}" dt="2025-02-07T16:30:04.598" v="164" actId="1076"/>
          <ac:spMkLst>
            <pc:docMk/>
            <pc:sldMk cId="3347112024" sldId="736"/>
            <ac:spMk id="2" creationId="{278CB861-0820-272D-09FD-B80900133DDB}"/>
          </ac:spMkLst>
        </pc:spChg>
        <pc:spChg chg="add del mod">
          <ac:chgData name="Paige Jenkins" userId="f759f39b-a031-4953-8d86-f8035c02a140" providerId="ADAL" clId="{82B52D6C-8FD2-476B-9296-8437947F208D}" dt="2025-02-07T16:23:08.749" v="3" actId="6264"/>
          <ac:spMkLst>
            <pc:docMk/>
            <pc:sldMk cId="3347112024" sldId="736"/>
            <ac:spMk id="3" creationId="{5A03E1AD-8F93-BE1C-0040-09F839C76130}"/>
          </ac:spMkLst>
        </pc:spChg>
        <pc:spChg chg="add del mod ord">
          <ac:chgData name="Paige Jenkins" userId="f759f39b-a031-4953-8d86-f8035c02a140" providerId="ADAL" clId="{82B52D6C-8FD2-476B-9296-8437947F208D}" dt="2025-02-07T16:25:09.318" v="45" actId="478"/>
          <ac:spMkLst>
            <pc:docMk/>
            <pc:sldMk cId="3347112024" sldId="736"/>
            <ac:spMk id="8" creationId="{2B75E979-C9A9-5583-80FF-DBA5F292F017}"/>
          </ac:spMkLst>
        </pc:spChg>
        <pc:spChg chg="add mod ord">
          <ac:chgData name="Paige Jenkins" userId="f759f39b-a031-4953-8d86-f8035c02a140" providerId="ADAL" clId="{82B52D6C-8FD2-476B-9296-8437947F208D}" dt="2025-02-07T16:30:21.355" v="169" actId="14100"/>
          <ac:spMkLst>
            <pc:docMk/>
            <pc:sldMk cId="3347112024" sldId="736"/>
            <ac:spMk id="13" creationId="{8528E1F2-F5A6-8B7F-0993-0CE9FB480158}"/>
          </ac:spMkLst>
        </pc:spChg>
        <pc:spChg chg="add del mod ord">
          <ac:chgData name="Paige Jenkins" userId="f759f39b-a031-4953-8d86-f8035c02a140" providerId="ADAL" clId="{82B52D6C-8FD2-476B-9296-8437947F208D}" dt="2025-02-07T16:29:37.189" v="153" actId="478"/>
          <ac:spMkLst>
            <pc:docMk/>
            <pc:sldMk cId="3347112024" sldId="736"/>
            <ac:spMk id="15" creationId="{AFBBB0B7-BC78-9430-ED2D-AA2C7807DACC}"/>
          </ac:spMkLst>
        </pc:spChg>
        <pc:spChg chg="add del mod ord">
          <ac:chgData name="Paige Jenkins" userId="f759f39b-a031-4953-8d86-f8035c02a140" providerId="ADAL" clId="{82B52D6C-8FD2-476B-9296-8437947F208D}" dt="2025-02-07T16:28:27.192" v="134" actId="478"/>
          <ac:spMkLst>
            <pc:docMk/>
            <pc:sldMk cId="3347112024" sldId="736"/>
            <ac:spMk id="16" creationId="{7F986D42-EF8A-FE71-D111-C5F45F8F54FE}"/>
          </ac:spMkLst>
        </pc:spChg>
        <pc:spChg chg="add mod ord">
          <ac:chgData name="Paige Jenkins" userId="f759f39b-a031-4953-8d86-f8035c02a140" providerId="ADAL" clId="{82B52D6C-8FD2-476B-9296-8437947F208D}" dt="2025-02-07T16:30:41.491" v="179" actId="171"/>
          <ac:spMkLst>
            <pc:docMk/>
            <pc:sldMk cId="3347112024" sldId="736"/>
            <ac:spMk id="18" creationId="{67449B46-0915-E913-C59B-662593AE3168}"/>
          </ac:spMkLst>
        </pc:spChg>
        <pc:grpChg chg="mod">
          <ac:chgData name="Paige Jenkins" userId="f759f39b-a031-4953-8d86-f8035c02a140" providerId="ADAL" clId="{82B52D6C-8FD2-476B-9296-8437947F208D}" dt="2025-02-07T16:25:22.059" v="52" actId="164"/>
          <ac:grpSpMkLst>
            <pc:docMk/>
            <pc:sldMk cId="3347112024" sldId="736"/>
            <ac:grpSpMk id="4" creationId="{10B0A867-3A26-D806-6779-3903AC08A9F4}"/>
          </ac:grpSpMkLst>
        </pc:grpChg>
        <pc:grpChg chg="add mod">
          <ac:chgData name="Paige Jenkins" userId="f759f39b-a031-4953-8d86-f8035c02a140" providerId="ADAL" clId="{82B52D6C-8FD2-476B-9296-8437947F208D}" dt="2025-02-07T16:34:20.281" v="183" actId="1076"/>
          <ac:grpSpMkLst>
            <pc:docMk/>
            <pc:sldMk cId="3347112024" sldId="736"/>
            <ac:grpSpMk id="9" creationId="{A67C87AB-99A3-A595-12E9-39186D82AF55}"/>
          </ac:grpSpMkLst>
        </pc:grpChg>
        <pc:picChg chg="mod">
          <ac:chgData name="Paige Jenkins" userId="f759f39b-a031-4953-8d86-f8035c02a140" providerId="ADAL" clId="{82B52D6C-8FD2-476B-9296-8437947F208D}" dt="2025-02-07T16:25:22.059" v="52" actId="164"/>
          <ac:picMkLst>
            <pc:docMk/>
            <pc:sldMk cId="3347112024" sldId="736"/>
            <ac:picMk id="7" creationId="{69D9B771-D384-B919-D5CF-90F02C0E565F}"/>
          </ac:picMkLst>
        </pc:picChg>
        <pc:picChg chg="add mod ord">
          <ac:chgData name="Paige Jenkins" userId="f759f39b-a031-4953-8d86-f8035c02a140" providerId="ADAL" clId="{82B52D6C-8FD2-476B-9296-8437947F208D}" dt="2025-02-07T16:31:24.077" v="181"/>
          <ac:picMkLst>
            <pc:docMk/>
            <pc:sldMk cId="3347112024" sldId="736"/>
            <ac:picMk id="12" creationId="{F1006F05-2193-04A2-A47C-90FC992B0673}"/>
          </ac:picMkLst>
        </pc:picChg>
        <pc:picChg chg="add mod ord">
          <ac:chgData name="Paige Jenkins" userId="f759f39b-a031-4953-8d86-f8035c02a140" providerId="ADAL" clId="{82B52D6C-8FD2-476B-9296-8437947F208D}" dt="2025-02-07T16:26:37.635" v="100" actId="171"/>
          <ac:picMkLst>
            <pc:docMk/>
            <pc:sldMk cId="3347112024" sldId="736"/>
            <ac:picMk id="14" creationId="{906796FE-5D97-BA97-A1C8-9B4DCAA7892D}"/>
          </ac:picMkLst>
        </pc:picChg>
        <pc:cxnChg chg="add mod">
          <ac:chgData name="Paige Jenkins" userId="f759f39b-a031-4953-8d86-f8035c02a140" providerId="ADAL" clId="{82B52D6C-8FD2-476B-9296-8437947F208D}" dt="2025-02-07T16:30:04.598" v="164" actId="1076"/>
          <ac:cxnSpMkLst>
            <pc:docMk/>
            <pc:sldMk cId="3347112024" sldId="736"/>
            <ac:cxnSpMk id="11" creationId="{8A6E69B2-EAF9-853A-6183-A9A32979E4A0}"/>
          </ac:cxnSpMkLst>
        </pc:cxnChg>
      </pc:sldChg>
      <pc:sldMasterChg chg="modSp">
        <pc:chgData name="Paige Jenkins" userId="f759f39b-a031-4953-8d86-f8035c02a140" providerId="ADAL" clId="{82B52D6C-8FD2-476B-9296-8437947F208D}" dt="2025-02-07T16:23:02.683" v="2" actId="2711"/>
        <pc:sldMasterMkLst>
          <pc:docMk/>
          <pc:sldMasterMk cId="2914136789" sldId="2147483661"/>
        </pc:sldMasterMkLst>
        <pc:spChg chg="mod">
          <ac:chgData name="Paige Jenkins" userId="f759f39b-a031-4953-8d86-f8035c02a140" providerId="ADAL" clId="{82B52D6C-8FD2-476B-9296-8437947F208D}" dt="2025-02-07T16:23:02.683" v="2" actId="2711"/>
          <ac:spMkLst>
            <pc:docMk/>
            <pc:sldMasterMk cId="2914136789" sldId="2147483661"/>
            <ac:spMk id="3" creationId="{71BF77BD-78E8-CF48-9B71-23A0C192F611}"/>
          </ac:spMkLst>
        </pc:spChg>
      </pc:sldMasterChg>
    </pc:docChg>
  </pc:docChgLst>
  <pc:docChgLst>
    <pc:chgData name="Paige Jenkins" userId="f759f39b-a031-4953-8d86-f8035c02a140" providerId="ADAL" clId="{735C26C1-4C6A-48B4-9959-8BBA1C4DA430}"/>
    <pc:docChg chg="undo custSel modSld">
      <pc:chgData name="Paige Jenkins" userId="f759f39b-a031-4953-8d86-f8035c02a140" providerId="ADAL" clId="{735C26C1-4C6A-48B4-9959-8BBA1C4DA430}" dt="2025-01-29T15:14:15.684" v="1" actId="20577"/>
      <pc:docMkLst>
        <pc:docMk/>
      </pc:docMkLst>
      <pc:sldChg chg="modSp mod">
        <pc:chgData name="Paige Jenkins" userId="f759f39b-a031-4953-8d86-f8035c02a140" providerId="ADAL" clId="{735C26C1-4C6A-48B4-9959-8BBA1C4DA430}" dt="2025-01-29T15:14:15.684" v="1" actId="20577"/>
        <pc:sldMkLst>
          <pc:docMk/>
          <pc:sldMk cId="2324701356" sldId="720"/>
        </pc:sldMkLst>
        <pc:spChg chg="mod">
          <ac:chgData name="Paige Jenkins" userId="f759f39b-a031-4953-8d86-f8035c02a140" providerId="ADAL" clId="{735C26C1-4C6A-48B4-9959-8BBA1C4DA430}" dt="2025-01-29T15:14:15.684" v="1" actId="20577"/>
          <ac:spMkLst>
            <pc:docMk/>
            <pc:sldMk cId="2324701356" sldId="720"/>
            <ac:spMk id="2" creationId="{C143AAA6-D5ED-8009-2948-1D192231F69F}"/>
          </ac:spMkLst>
        </pc:spChg>
      </pc:sldChg>
    </pc:docChg>
  </pc:docChgLst>
  <pc:docChgLst>
    <pc:chgData name="Nicholas Cottrell" userId="f2d0a10b-42b9-4047-a20c-8b08cc696aff" providerId="ADAL" clId="{E48F9669-9031-4550-80F3-74EE59619183}"/>
    <pc:docChg chg="undo redo custSel addSld delSld modSld sldOrd">
      <pc:chgData name="Nicholas Cottrell" userId="f2d0a10b-42b9-4047-a20c-8b08cc696aff" providerId="ADAL" clId="{E48F9669-9031-4550-80F3-74EE59619183}" dt="2025-01-29T21:10:09.521" v="13988" actId="20577"/>
      <pc:docMkLst>
        <pc:docMk/>
      </pc:docMkLst>
      <pc:sldChg chg="addSp delSp modSp add del mod">
        <pc:chgData name="Nicholas Cottrell" userId="f2d0a10b-42b9-4047-a20c-8b08cc696aff" providerId="ADAL" clId="{E48F9669-9031-4550-80F3-74EE59619183}" dt="2025-01-27T23:01:01.598" v="408" actId="47"/>
        <pc:sldMkLst>
          <pc:docMk/>
          <pc:sldMk cId="2094181465" sldId="264"/>
        </pc:sldMkLst>
      </pc:sldChg>
      <pc:sldChg chg="modSp add mod modNotesTx">
        <pc:chgData name="Nicholas Cottrell" userId="f2d0a10b-42b9-4047-a20c-8b08cc696aff" providerId="ADAL" clId="{E48F9669-9031-4550-80F3-74EE59619183}" dt="2025-01-28T14:38:01.159" v="739" actId="20577"/>
        <pc:sldMkLst>
          <pc:docMk/>
          <pc:sldMk cId="3659045162" sldId="719"/>
        </pc:sldMkLst>
        <pc:spChg chg="mod">
          <ac:chgData name="Nicholas Cottrell" userId="f2d0a10b-42b9-4047-a20c-8b08cc696aff" providerId="ADAL" clId="{E48F9669-9031-4550-80F3-74EE59619183}" dt="2025-01-27T22:28:04.645" v="34" actId="20577"/>
          <ac:spMkLst>
            <pc:docMk/>
            <pc:sldMk cId="3659045162" sldId="719"/>
            <ac:spMk id="2" creationId="{2D0B6AA1-3590-5C37-67BF-A970B75FC71B}"/>
          </ac:spMkLst>
        </pc:spChg>
        <pc:spChg chg="mod">
          <ac:chgData name="Nicholas Cottrell" userId="f2d0a10b-42b9-4047-a20c-8b08cc696aff" providerId="ADAL" clId="{E48F9669-9031-4550-80F3-74EE59619183}" dt="2025-01-27T22:28:14.673" v="67" actId="20577"/>
          <ac:spMkLst>
            <pc:docMk/>
            <pc:sldMk cId="3659045162" sldId="719"/>
            <ac:spMk id="3" creationId="{95A207A3-0D2B-AD9F-09CF-696C4CE6ACEB}"/>
          </ac:spMkLst>
        </pc:spChg>
        <pc:spChg chg="mod">
          <ac:chgData name="Nicholas Cottrell" userId="f2d0a10b-42b9-4047-a20c-8b08cc696aff" providerId="ADAL" clId="{E48F9669-9031-4550-80F3-74EE59619183}" dt="2025-01-27T21:54:26.089" v="21" actId="20577"/>
          <ac:spMkLst>
            <pc:docMk/>
            <pc:sldMk cId="3659045162" sldId="719"/>
            <ac:spMk id="4" creationId="{C1E3E3D3-9DA5-ACC3-74D9-109FC3DDECB0}"/>
          </ac:spMkLst>
        </pc:spChg>
      </pc:sldChg>
      <pc:sldChg chg="addSp delSp new del mod">
        <pc:chgData name="Nicholas Cottrell" userId="f2d0a10b-42b9-4047-a20c-8b08cc696aff" providerId="ADAL" clId="{E48F9669-9031-4550-80F3-74EE59619183}" dt="2025-01-27T22:33:57.505" v="74" actId="2696"/>
        <pc:sldMkLst>
          <pc:docMk/>
          <pc:sldMk cId="1059777517" sldId="720"/>
        </pc:sldMkLst>
      </pc:sldChg>
      <pc:sldChg chg="addSp modSp new mod modNotesTx">
        <pc:chgData name="Nicholas Cottrell" userId="f2d0a10b-42b9-4047-a20c-8b08cc696aff" providerId="ADAL" clId="{E48F9669-9031-4550-80F3-74EE59619183}" dt="2025-01-28T17:40:26.793" v="5213" actId="20577"/>
        <pc:sldMkLst>
          <pc:docMk/>
          <pc:sldMk cId="2324701356" sldId="720"/>
        </pc:sldMkLst>
        <pc:spChg chg="mod">
          <ac:chgData name="Nicholas Cottrell" userId="f2d0a10b-42b9-4047-a20c-8b08cc696aff" providerId="ADAL" clId="{E48F9669-9031-4550-80F3-74EE59619183}" dt="2025-01-27T22:36:21.171" v="148" actId="404"/>
          <ac:spMkLst>
            <pc:docMk/>
            <pc:sldMk cId="2324701356" sldId="720"/>
            <ac:spMk id="2" creationId="{C143AAA6-D5ED-8009-2948-1D192231F69F}"/>
          </ac:spMkLst>
        </pc:spChg>
        <pc:spChg chg="mod">
          <ac:chgData name="Nicholas Cottrell" userId="f2d0a10b-42b9-4047-a20c-8b08cc696aff" providerId="ADAL" clId="{E48F9669-9031-4550-80F3-74EE59619183}" dt="2025-01-28T17:40:26.793" v="5213" actId="20577"/>
          <ac:spMkLst>
            <pc:docMk/>
            <pc:sldMk cId="2324701356" sldId="720"/>
            <ac:spMk id="3" creationId="{807A3E2F-F8B0-4201-F64F-5276E02653B5}"/>
          </ac:spMkLst>
        </pc:spChg>
      </pc:sldChg>
      <pc:sldChg chg="addSp delSp modSp new mod modNotesTx">
        <pc:chgData name="Nicholas Cottrell" userId="f2d0a10b-42b9-4047-a20c-8b08cc696aff" providerId="ADAL" clId="{E48F9669-9031-4550-80F3-74EE59619183}" dt="2025-01-29T16:32:10.898" v="13674" actId="692"/>
        <pc:sldMkLst>
          <pc:docMk/>
          <pc:sldMk cId="2424037588" sldId="721"/>
        </pc:sldMkLst>
      </pc:sldChg>
      <pc:sldChg chg="del">
        <pc:chgData name="Nicholas Cottrell" userId="f2d0a10b-42b9-4047-a20c-8b08cc696aff" providerId="ADAL" clId="{E48F9669-9031-4550-80F3-74EE59619183}" dt="2025-01-27T22:34:00.948" v="75" actId="2696"/>
        <pc:sldMkLst>
          <pc:docMk/>
          <pc:sldMk cId="3834380758" sldId="721"/>
        </pc:sldMkLst>
      </pc:sldChg>
      <pc:sldChg chg="addSp delSp modSp new mod modNotesTx">
        <pc:chgData name="Nicholas Cottrell" userId="f2d0a10b-42b9-4047-a20c-8b08cc696aff" providerId="ADAL" clId="{E48F9669-9031-4550-80F3-74EE59619183}" dt="2025-01-29T15:46:11.887" v="13566" actId="692"/>
        <pc:sldMkLst>
          <pc:docMk/>
          <pc:sldMk cId="3979750144" sldId="722"/>
        </pc:sldMkLst>
      </pc:sldChg>
      <pc:sldChg chg="addSp delSp modSp new mod modNotesTx">
        <pc:chgData name="Nicholas Cottrell" userId="f2d0a10b-42b9-4047-a20c-8b08cc696aff" providerId="ADAL" clId="{E48F9669-9031-4550-80F3-74EE59619183}" dt="2025-01-29T15:47:10.367" v="13571" actId="207"/>
        <pc:sldMkLst>
          <pc:docMk/>
          <pc:sldMk cId="2241396211" sldId="723"/>
        </pc:sldMkLst>
      </pc:sldChg>
      <pc:sldChg chg="addSp delSp modSp new mod modNotesTx">
        <pc:chgData name="Nicholas Cottrell" userId="f2d0a10b-42b9-4047-a20c-8b08cc696aff" providerId="ADAL" clId="{E48F9669-9031-4550-80F3-74EE59619183}" dt="2025-01-29T15:34:08.231" v="13554" actId="22"/>
        <pc:sldMkLst>
          <pc:docMk/>
          <pc:sldMk cId="4294936525" sldId="724"/>
        </pc:sldMkLst>
      </pc:sldChg>
      <pc:sldChg chg="addSp delSp modSp new mod modNotesTx">
        <pc:chgData name="Nicholas Cottrell" userId="f2d0a10b-42b9-4047-a20c-8b08cc696aff" providerId="ADAL" clId="{E48F9669-9031-4550-80F3-74EE59619183}" dt="2025-01-28T17:11:15.046" v="4200" actId="22"/>
        <pc:sldMkLst>
          <pc:docMk/>
          <pc:sldMk cId="2233315846" sldId="725"/>
        </pc:sldMkLst>
      </pc:sldChg>
      <pc:sldChg chg="addSp delSp modSp new mod modNotesTx">
        <pc:chgData name="Nicholas Cottrell" userId="f2d0a10b-42b9-4047-a20c-8b08cc696aff" providerId="ADAL" clId="{E48F9669-9031-4550-80F3-74EE59619183}" dt="2025-01-28T17:37:52.957" v="5114" actId="20577"/>
        <pc:sldMkLst>
          <pc:docMk/>
          <pc:sldMk cId="1627233841" sldId="726"/>
        </pc:sldMkLst>
      </pc:sldChg>
      <pc:sldChg chg="delSp modSp new mod modNotesTx">
        <pc:chgData name="Nicholas Cottrell" userId="f2d0a10b-42b9-4047-a20c-8b08cc696aff" providerId="ADAL" clId="{E48F9669-9031-4550-80F3-74EE59619183}" dt="2025-01-29T14:37:06.767" v="13553" actId="478"/>
        <pc:sldMkLst>
          <pc:docMk/>
          <pc:sldMk cId="71486714" sldId="727"/>
        </pc:sldMkLst>
      </pc:sldChg>
      <pc:sldChg chg="addSp delSp modSp new mod modNotesTx">
        <pc:chgData name="Nicholas Cottrell" userId="f2d0a10b-42b9-4047-a20c-8b08cc696aff" providerId="ADAL" clId="{E48F9669-9031-4550-80F3-74EE59619183}" dt="2025-01-29T19:01:54.720" v="13675" actId="22"/>
        <pc:sldMkLst>
          <pc:docMk/>
          <pc:sldMk cId="403986674" sldId="728"/>
        </pc:sldMkLst>
      </pc:sldChg>
      <pc:sldChg chg="modSp new del mod modNotesTx">
        <pc:chgData name="Nicholas Cottrell" userId="f2d0a10b-42b9-4047-a20c-8b08cc696aff" providerId="ADAL" clId="{E48F9669-9031-4550-80F3-74EE59619183}" dt="2025-01-28T18:27:47.604" v="7723" actId="47"/>
        <pc:sldMkLst>
          <pc:docMk/>
          <pc:sldMk cId="513239875" sldId="729"/>
        </pc:sldMkLst>
      </pc:sldChg>
      <pc:sldChg chg="modSp new mod modNotesTx">
        <pc:chgData name="Nicholas Cottrell" userId="f2d0a10b-42b9-4047-a20c-8b08cc696aff" providerId="ADAL" clId="{E48F9669-9031-4550-80F3-74EE59619183}" dt="2025-01-28T18:24:47.488" v="7341" actId="20577"/>
        <pc:sldMkLst>
          <pc:docMk/>
          <pc:sldMk cId="3551351109" sldId="730"/>
        </pc:sldMkLst>
      </pc:sldChg>
      <pc:sldChg chg="addSp delSp modSp new mod modNotesTx">
        <pc:chgData name="Nicholas Cottrell" userId="f2d0a10b-42b9-4047-a20c-8b08cc696aff" providerId="ADAL" clId="{E48F9669-9031-4550-80F3-74EE59619183}" dt="2025-01-28T18:33:01.510" v="8017" actId="20577"/>
        <pc:sldMkLst>
          <pc:docMk/>
          <pc:sldMk cId="891690513" sldId="731"/>
        </pc:sldMkLst>
      </pc:sldChg>
      <pc:sldChg chg="delSp modSp new mod modNotesTx">
        <pc:chgData name="Nicholas Cottrell" userId="f2d0a10b-42b9-4047-a20c-8b08cc696aff" providerId="ADAL" clId="{E48F9669-9031-4550-80F3-74EE59619183}" dt="2025-01-29T15:54:41.620" v="13587" actId="20577"/>
        <pc:sldMkLst>
          <pc:docMk/>
          <pc:sldMk cId="1704223112" sldId="732"/>
        </pc:sldMkLst>
      </pc:sldChg>
      <pc:sldChg chg="modSp new mod modNotesTx">
        <pc:chgData name="Nicholas Cottrell" userId="f2d0a10b-42b9-4047-a20c-8b08cc696aff" providerId="ADAL" clId="{E48F9669-9031-4550-80F3-74EE59619183}" dt="2025-01-29T16:10:13.696" v="13622" actId="20577"/>
        <pc:sldMkLst>
          <pc:docMk/>
          <pc:sldMk cId="684739349" sldId="733"/>
        </pc:sldMkLst>
      </pc:sldChg>
      <pc:sldChg chg="modSp new mod modNotesTx">
        <pc:chgData name="Nicholas Cottrell" userId="f2d0a10b-42b9-4047-a20c-8b08cc696aff" providerId="ADAL" clId="{E48F9669-9031-4550-80F3-74EE59619183}" dt="2025-01-29T16:11:46.119" v="13655" actId="313"/>
        <pc:sldMkLst>
          <pc:docMk/>
          <pc:sldMk cId="2436650298" sldId="734"/>
        </pc:sldMkLst>
      </pc:sldChg>
      <pc:sldChg chg="delSp modSp new mod modNotesTx">
        <pc:chgData name="Nicholas Cottrell" userId="f2d0a10b-42b9-4047-a20c-8b08cc696aff" providerId="ADAL" clId="{E48F9669-9031-4550-80F3-74EE59619183}" dt="2025-01-28T20:49:45.406" v="11494" actId="478"/>
        <pc:sldMkLst>
          <pc:docMk/>
          <pc:sldMk cId="11066977" sldId="735"/>
        </pc:sldMkLst>
      </pc:sldChg>
      <pc:sldChg chg="modSp new mod modNotesTx">
        <pc:chgData name="Nicholas Cottrell" userId="f2d0a10b-42b9-4047-a20c-8b08cc696aff" providerId="ADAL" clId="{E48F9669-9031-4550-80F3-74EE59619183}" dt="2025-01-28T20:55:18.094" v="12196" actId="20577"/>
        <pc:sldMkLst>
          <pc:docMk/>
          <pc:sldMk cId="1556359825" sldId="736"/>
        </pc:sldMkLst>
      </pc:sldChg>
      <pc:sldChg chg="modSp new del mod ord">
        <pc:chgData name="Nicholas Cottrell" userId="f2d0a10b-42b9-4047-a20c-8b08cc696aff" providerId="ADAL" clId="{E48F9669-9031-4550-80F3-74EE59619183}" dt="2025-01-28T20:51:15.638" v="11500" actId="47"/>
        <pc:sldMkLst>
          <pc:docMk/>
          <pc:sldMk cId="2608546378" sldId="736"/>
        </pc:sldMkLst>
      </pc:sldChg>
      <pc:sldChg chg="modSp new mod modNotesTx">
        <pc:chgData name="Nicholas Cottrell" userId="f2d0a10b-42b9-4047-a20c-8b08cc696aff" providerId="ADAL" clId="{E48F9669-9031-4550-80F3-74EE59619183}" dt="2025-01-28T20:57:37.401" v="12409" actId="20577"/>
        <pc:sldMkLst>
          <pc:docMk/>
          <pc:sldMk cId="3801075304" sldId="737"/>
        </pc:sldMkLst>
      </pc:sldChg>
      <pc:sldChg chg="modSp new mod modNotesTx">
        <pc:chgData name="Nicholas Cottrell" userId="f2d0a10b-42b9-4047-a20c-8b08cc696aff" providerId="ADAL" clId="{E48F9669-9031-4550-80F3-74EE59619183}" dt="2025-01-28T23:17:00.539" v="13000" actId="20577"/>
        <pc:sldMkLst>
          <pc:docMk/>
          <pc:sldMk cId="1475050007" sldId="738"/>
        </pc:sldMkLst>
      </pc:sldChg>
      <pc:sldChg chg="addSp delSp modSp new mod modNotesTx">
        <pc:chgData name="Nicholas Cottrell" userId="f2d0a10b-42b9-4047-a20c-8b08cc696aff" providerId="ADAL" clId="{E48F9669-9031-4550-80F3-74EE59619183}" dt="2025-01-29T20:16:59.696" v="13676" actId="22"/>
        <pc:sldMkLst>
          <pc:docMk/>
          <pc:sldMk cId="2865663548" sldId="739"/>
        </pc:sldMkLst>
      </pc:sldChg>
      <pc:sldChg chg="modSp new del mod modNotesTx">
        <pc:chgData name="Nicholas Cottrell" userId="f2d0a10b-42b9-4047-a20c-8b08cc696aff" providerId="ADAL" clId="{E48F9669-9031-4550-80F3-74EE59619183}" dt="2025-01-28T23:25:13.020" v="13551" actId="47"/>
        <pc:sldMkLst>
          <pc:docMk/>
          <pc:sldMk cId="451486411" sldId="740"/>
        </pc:sldMkLst>
      </pc:sldChg>
      <pc:sldChg chg="addSp delSp modSp new mod modNotesTx">
        <pc:chgData name="Nicholas Cottrell" userId="f2d0a10b-42b9-4047-a20c-8b08cc696aff" providerId="ADAL" clId="{E48F9669-9031-4550-80F3-74EE59619183}" dt="2025-01-29T21:10:09.521" v="13988" actId="20577"/>
        <pc:sldMkLst>
          <pc:docMk/>
          <pc:sldMk cId="3496061502" sldId="741"/>
        </pc:sldMkLst>
      </pc:sldChg>
      <pc:sldMasterChg chg="delSldLayout">
        <pc:chgData name="Nicholas Cottrell" userId="f2d0a10b-42b9-4047-a20c-8b08cc696aff" providerId="ADAL" clId="{E48F9669-9031-4550-80F3-74EE59619183}" dt="2025-01-28T20:51:15.638" v="11500" actId="47"/>
        <pc:sldMasterMkLst>
          <pc:docMk/>
          <pc:sldMasterMk cId="2914136789" sldId="2147483661"/>
        </pc:sldMasterMkLst>
        <pc:sldLayoutChg chg="del">
          <pc:chgData name="Nicholas Cottrell" userId="f2d0a10b-42b9-4047-a20c-8b08cc696aff" providerId="ADAL" clId="{E48F9669-9031-4550-80F3-74EE59619183}" dt="2025-01-28T20:51:15.638" v="11500" actId="47"/>
          <pc:sldLayoutMkLst>
            <pc:docMk/>
            <pc:sldMasterMk cId="2914136789" sldId="2147483661"/>
            <pc:sldLayoutMk cId="3030564568" sldId="2147483670"/>
          </pc:sldLayoutMkLst>
        </pc:sldLayoutChg>
      </pc:sldMasterChg>
    </pc:docChg>
  </pc:docChgLst>
  <pc:docChgLst>
    <pc:chgData name="Paige Jenkins" userId="S::paige.jenkins@threatlocker.com::f759f39b-a031-4953-8d86-f8035c02a140" providerId="AD" clId="Web-{AC23C3A3-CA03-BF31-C030-6C8298E9E9E8}"/>
    <pc:docChg chg="modSld">
      <pc:chgData name="Paige Jenkins" userId="S::paige.jenkins@threatlocker.com::f759f39b-a031-4953-8d86-f8035c02a140" providerId="AD" clId="Web-{AC23C3A3-CA03-BF31-C030-6C8298E9E9E8}" dt="2025-02-09T19:00:47.272" v="0" actId="14100"/>
      <pc:docMkLst>
        <pc:docMk/>
      </pc:docMkLst>
      <pc:sldChg chg="modSp">
        <pc:chgData name="Paige Jenkins" userId="S::paige.jenkins@threatlocker.com::f759f39b-a031-4953-8d86-f8035c02a140" providerId="AD" clId="Web-{AC23C3A3-CA03-BF31-C030-6C8298E9E9E8}" dt="2025-02-09T19:00:47.272" v="0" actId="14100"/>
        <pc:sldMkLst>
          <pc:docMk/>
          <pc:sldMk cId="2324701356" sldId="720"/>
        </pc:sldMkLst>
        <pc:spChg chg="mod">
          <ac:chgData name="Paige Jenkins" userId="S::paige.jenkins@threatlocker.com::f759f39b-a031-4953-8d86-f8035c02a140" providerId="AD" clId="Web-{AC23C3A3-CA03-BF31-C030-6C8298E9E9E8}" dt="2025-02-09T19:00:47.272" v="0" actId="14100"/>
          <ac:spMkLst>
            <pc:docMk/>
            <pc:sldMk cId="2324701356" sldId="720"/>
            <ac:spMk id="3" creationId="{807A3E2F-F8B0-4201-F64F-5276E02653B5}"/>
          </ac:spMkLst>
        </pc:spChg>
      </pc:sldChg>
    </pc:docChg>
  </pc:docChgLst>
</pc:chgInfo>
</file>

<file path=ppt/media/hdphoto1.wdp>
</file>

<file path=ppt/media/image1.png>
</file>

<file path=ppt/media/image10.png>
</file>

<file path=ppt/media/image11.png>
</file>

<file path=ppt/media/image12.png>
</file>

<file path=ppt/media/image13.svg>
</file>

<file path=ppt/media/image14.png>
</file>

<file path=ppt/media/image15.png>
</file>

<file path=ppt/media/image2.sv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ACB01-8483-4EF5-98A2-6EAD4C3F6031}" type="datetimeFigureOut">
              <a:rPr lang="en-US" smtClean="0"/>
              <a:t>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134565-D578-41BE-A821-6DAD9E48BED2}" type="slidenum">
              <a:rPr lang="en-US" smtClean="0"/>
              <a:t>‹#›</a:t>
            </a:fld>
            <a:endParaRPr lang="en-US"/>
          </a:p>
        </p:txBody>
      </p:sp>
    </p:spTree>
    <p:extLst>
      <p:ext uri="{BB962C8B-B14F-4D97-AF65-F5344CB8AC3E}">
        <p14:creationId xmlns:p14="http://schemas.microsoft.com/office/powerpoint/2010/main" val="1352885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134565-D578-41BE-A821-6DAD9E48BED2}" type="slidenum">
              <a:rPr lang="en-US" smtClean="0"/>
              <a:t>1</a:t>
            </a:fld>
            <a:endParaRPr lang="en-US"/>
          </a:p>
        </p:txBody>
      </p:sp>
    </p:spTree>
    <p:extLst>
      <p:ext uri="{BB962C8B-B14F-4D97-AF65-F5344CB8AC3E}">
        <p14:creationId xmlns:p14="http://schemas.microsoft.com/office/powerpoint/2010/main" val="695889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134565-D578-41BE-A821-6DAD9E48BED2}" type="slidenum">
              <a:rPr lang="en-US" smtClean="0"/>
              <a:t>2</a:t>
            </a:fld>
            <a:endParaRPr lang="en-US"/>
          </a:p>
        </p:txBody>
      </p:sp>
    </p:spTree>
    <p:extLst>
      <p:ext uri="{BB962C8B-B14F-4D97-AF65-F5344CB8AC3E}">
        <p14:creationId xmlns:p14="http://schemas.microsoft.com/office/powerpoint/2010/main" val="26485716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peaker Slide">
    <p:bg>
      <p:bgPr>
        <a:blipFill dpi="0" rotWithShape="1">
          <a:blip r:embed="rId2">
            <a:lum/>
          </a:blip>
          <a:srcRect/>
          <a:tile tx="0" ty="0" sx="10000" sy="10000" flip="none" algn="tl"/>
        </a:blip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D5650D56-3931-071E-0E57-610789A3D51A}"/>
              </a:ext>
            </a:extLst>
          </p:cNvPr>
          <p:cNvSpPr/>
          <p:nvPr userDrawn="1"/>
        </p:nvSpPr>
        <p:spPr>
          <a:xfrm>
            <a:off x="0" y="0"/>
            <a:ext cx="12192000" cy="6858000"/>
          </a:xfrm>
          <a:prstGeom prst="rect">
            <a:avLst/>
          </a:prstGeom>
          <a:gradFill flip="none" rotWithShape="1">
            <a:gsLst>
              <a:gs pos="0">
                <a:schemeClr val="accent1">
                  <a:alpha val="0"/>
                </a:schemeClr>
              </a:gs>
              <a:gs pos="100000">
                <a:schemeClr val="accent1">
                  <a:alpha val="56000"/>
                </a:schemeClr>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D772A431-7BCC-8CCA-A641-93354E6E5960}"/>
              </a:ext>
            </a:extLst>
          </p:cNvPr>
          <p:cNvSpPr>
            <a:spLocks/>
          </p:cNvSpPr>
          <p:nvPr userDrawn="1"/>
        </p:nvSpPr>
        <p:spPr>
          <a:xfrm>
            <a:off x="1217888"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587E7D0-1109-BD00-8E79-88BE23BD59D5}"/>
              </a:ext>
            </a:extLst>
          </p:cNvPr>
          <p:cNvSpPr>
            <a:spLocks/>
          </p:cNvSpPr>
          <p:nvPr userDrawn="1"/>
        </p:nvSpPr>
        <p:spPr>
          <a:xfrm>
            <a:off x="3286883"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04D4779-E09D-9A02-F741-B9FE92BA56FF}"/>
              </a:ext>
            </a:extLst>
          </p:cNvPr>
          <p:cNvSpPr>
            <a:spLocks/>
          </p:cNvSpPr>
          <p:nvPr userDrawn="1"/>
        </p:nvSpPr>
        <p:spPr>
          <a:xfrm>
            <a:off x="-851106"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7283EAD2-222B-C411-B93E-E7E3B27545EC}"/>
              </a:ext>
            </a:extLst>
          </p:cNvPr>
          <p:cNvSpPr>
            <a:spLocks/>
          </p:cNvSpPr>
          <p:nvPr userDrawn="1"/>
        </p:nvSpPr>
        <p:spPr>
          <a:xfrm>
            <a:off x="-2920099"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0173B90F-E53A-31F6-9883-E002E05AEE4F}"/>
              </a:ext>
            </a:extLst>
          </p:cNvPr>
          <p:cNvSpPr>
            <a:spLocks/>
          </p:cNvSpPr>
          <p:nvPr userDrawn="1"/>
        </p:nvSpPr>
        <p:spPr>
          <a:xfrm>
            <a:off x="-4989093"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E42B5906-7728-F3EB-5E9C-F9355B7733C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02354" y="825609"/>
            <a:ext cx="5206783" cy="5206783"/>
          </a:xfrm>
          <a:prstGeom prst="rect">
            <a:avLst/>
          </a:prstGeom>
        </p:spPr>
      </p:pic>
      <p:sp>
        <p:nvSpPr>
          <p:cNvPr id="3" name="Subtitle 2">
            <a:extLst>
              <a:ext uri="{FF2B5EF4-FFF2-40B4-BE49-F238E27FC236}">
                <a16:creationId xmlns:a16="http://schemas.microsoft.com/office/drawing/2014/main" id="{97EF5AAF-0825-D667-4586-616DF07D9ED9}"/>
              </a:ext>
            </a:extLst>
          </p:cNvPr>
          <p:cNvSpPr>
            <a:spLocks noGrp="1"/>
          </p:cNvSpPr>
          <p:nvPr userDrawn="1">
            <p:ph type="subTitle" idx="1" hasCustomPrompt="1"/>
          </p:nvPr>
        </p:nvSpPr>
        <p:spPr>
          <a:xfrm>
            <a:off x="6096000" y="5717083"/>
            <a:ext cx="3176047" cy="327324"/>
          </a:xfrm>
        </p:spPr>
        <p:txBody>
          <a:bodyPr anchor="b">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First/Last Name</a:t>
            </a:r>
          </a:p>
        </p:txBody>
      </p:sp>
      <p:sp>
        <p:nvSpPr>
          <p:cNvPr id="14" name="Text Placeholder 13">
            <a:extLst>
              <a:ext uri="{FF2B5EF4-FFF2-40B4-BE49-F238E27FC236}">
                <a16:creationId xmlns:a16="http://schemas.microsoft.com/office/drawing/2014/main" id="{DCD60A63-97CD-20A5-3A91-96781E2714B4}"/>
              </a:ext>
            </a:extLst>
          </p:cNvPr>
          <p:cNvSpPr>
            <a:spLocks noGrp="1"/>
          </p:cNvSpPr>
          <p:nvPr userDrawn="1">
            <p:ph type="body" sz="quarter" idx="10" hasCustomPrompt="1"/>
          </p:nvPr>
        </p:nvSpPr>
        <p:spPr>
          <a:xfrm>
            <a:off x="6095475" y="6044407"/>
            <a:ext cx="3176712" cy="327025"/>
          </a:xfrm>
        </p:spPr>
        <p:txBody>
          <a:bodyPr>
            <a:noAutofit/>
          </a:bodyPr>
          <a:lstStyle>
            <a:lvl1pPr marL="0" indent="0">
              <a:buNone/>
              <a:defRPr sz="1400"/>
            </a:lvl1pPr>
          </a:lstStyle>
          <a:p>
            <a:pPr lvl="0"/>
            <a:r>
              <a:rPr lang="en-US"/>
              <a:t>Role, Company</a:t>
            </a:r>
          </a:p>
        </p:txBody>
      </p:sp>
      <p:sp>
        <p:nvSpPr>
          <p:cNvPr id="19" name="Title 18">
            <a:extLst>
              <a:ext uri="{FF2B5EF4-FFF2-40B4-BE49-F238E27FC236}">
                <a16:creationId xmlns:a16="http://schemas.microsoft.com/office/drawing/2014/main" id="{EE833F23-7D3E-7858-02D4-62567CB9D3A5}"/>
              </a:ext>
            </a:extLst>
          </p:cNvPr>
          <p:cNvSpPr>
            <a:spLocks noGrp="1"/>
          </p:cNvSpPr>
          <p:nvPr userDrawn="1">
            <p:ph type="title"/>
          </p:nvPr>
        </p:nvSpPr>
        <p:spPr>
          <a:xfrm>
            <a:off x="6095475" y="1524965"/>
            <a:ext cx="5270500" cy="1325563"/>
          </a:xfrm>
        </p:spPr>
        <p:txBody>
          <a:bodyPr>
            <a:noAutofit/>
          </a:bodyPr>
          <a:lstStyle>
            <a:lvl1pPr>
              <a:lnSpc>
                <a:spcPct val="110000"/>
              </a:lnSpc>
              <a:defRPr sz="4000"/>
            </a:lvl1pPr>
          </a:lstStyle>
          <a:p>
            <a:r>
              <a:rPr lang="en-US"/>
              <a:t>Click to edit Master title style</a:t>
            </a:r>
          </a:p>
        </p:txBody>
      </p:sp>
    </p:spTree>
    <p:extLst>
      <p:ext uri="{BB962C8B-B14F-4D97-AF65-F5344CB8AC3E}">
        <p14:creationId xmlns:p14="http://schemas.microsoft.com/office/powerpoint/2010/main" val="3620822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2_Speaker Slide">
    <p:bg>
      <p:bgPr>
        <a:blipFill dpi="0" rotWithShape="1">
          <a:blip r:embed="rId2">
            <a:lum/>
          </a:blip>
          <a:srcRect/>
          <a:tile tx="0" ty="0" sx="10000" sy="10000" flip="none" algn="tl"/>
        </a:blip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5562A7D9-832F-C03E-0E64-68775E9FE1E1}"/>
              </a:ext>
            </a:extLst>
          </p:cNvPr>
          <p:cNvGrpSpPr>
            <a:grpSpLocks noGrp="1" noUngrp="1" noRot="1" noMove="1" noResize="1"/>
          </p:cNvGrpSpPr>
          <p:nvPr userDrawn="1"/>
        </p:nvGrpSpPr>
        <p:grpSpPr>
          <a:xfrm>
            <a:off x="-4989093" y="-2055604"/>
            <a:ext cx="22170188" cy="10969208"/>
            <a:chOff x="-4989093" y="-2055604"/>
            <a:chExt cx="22170188" cy="10969208"/>
          </a:xfrm>
        </p:grpSpPr>
        <p:sp>
          <p:nvSpPr>
            <p:cNvPr id="28" name="Rectangle 27">
              <a:extLst>
                <a:ext uri="{FF2B5EF4-FFF2-40B4-BE49-F238E27FC236}">
                  <a16:creationId xmlns:a16="http://schemas.microsoft.com/office/drawing/2014/main" id="{D5650D56-3931-071E-0E57-610789A3D51A}"/>
                </a:ext>
              </a:extLst>
            </p:cNvPr>
            <p:cNvSpPr>
              <a:spLocks noGrp="1" noRot="1" noMove="1" noResize="1" noEditPoints="1" noAdjustHandles="1" noChangeArrowheads="1" noChangeShapeType="1"/>
            </p:cNvSpPr>
            <p:nvPr userDrawn="1"/>
          </p:nvSpPr>
          <p:spPr>
            <a:xfrm>
              <a:off x="0" y="0"/>
              <a:ext cx="12192000" cy="6858000"/>
            </a:xfrm>
            <a:prstGeom prst="rect">
              <a:avLst/>
            </a:prstGeom>
            <a:gradFill flip="none" rotWithShape="1">
              <a:gsLst>
                <a:gs pos="0">
                  <a:schemeClr val="accent1">
                    <a:alpha val="0"/>
                  </a:schemeClr>
                </a:gs>
                <a:gs pos="100000">
                  <a:schemeClr val="accent1">
                    <a:alpha val="56000"/>
                  </a:schemeClr>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D772A431-7BCC-8CCA-A641-93354E6E5960}"/>
                </a:ext>
              </a:extLst>
            </p:cNvPr>
            <p:cNvSpPr>
              <a:spLocks noGrp="1" noRot="1" noMove="1" noResize="1" noEditPoints="1" noAdjustHandles="1" noChangeArrowheads="1" noChangeShapeType="1"/>
            </p:cNvSpPr>
            <p:nvPr userDrawn="1"/>
          </p:nvSpPr>
          <p:spPr>
            <a:xfrm>
              <a:off x="1217888"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587E7D0-1109-BD00-8E79-88BE23BD59D5}"/>
                </a:ext>
              </a:extLst>
            </p:cNvPr>
            <p:cNvSpPr>
              <a:spLocks noGrp="1" noRot="1" noMove="1" noResize="1" noEditPoints="1" noAdjustHandles="1" noChangeArrowheads="1" noChangeShapeType="1"/>
            </p:cNvSpPr>
            <p:nvPr userDrawn="1"/>
          </p:nvSpPr>
          <p:spPr>
            <a:xfrm>
              <a:off x="3286883"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04D4779-E09D-9A02-F741-B9FE92BA56FF}"/>
                </a:ext>
              </a:extLst>
            </p:cNvPr>
            <p:cNvSpPr>
              <a:spLocks noGrp="1" noRot="1" noMove="1" noResize="1" noEditPoints="1" noAdjustHandles="1" noChangeArrowheads="1" noChangeShapeType="1"/>
            </p:cNvSpPr>
            <p:nvPr userDrawn="1"/>
          </p:nvSpPr>
          <p:spPr>
            <a:xfrm>
              <a:off x="-851106"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7283EAD2-222B-C411-B93E-E7E3B27545EC}"/>
                </a:ext>
              </a:extLst>
            </p:cNvPr>
            <p:cNvSpPr>
              <a:spLocks noGrp="1" noRot="1" noMove="1" noResize="1" noEditPoints="1" noAdjustHandles="1" noChangeArrowheads="1" noChangeShapeType="1"/>
            </p:cNvSpPr>
            <p:nvPr userDrawn="1"/>
          </p:nvSpPr>
          <p:spPr>
            <a:xfrm>
              <a:off x="-2920099"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0173B90F-E53A-31F6-9883-E002E05AEE4F}"/>
                </a:ext>
              </a:extLst>
            </p:cNvPr>
            <p:cNvSpPr>
              <a:spLocks noGrp="1" noRot="1" noMove="1" noResize="1" noEditPoints="1" noAdjustHandles="1" noChangeArrowheads="1" noChangeShapeType="1"/>
            </p:cNvSpPr>
            <p:nvPr userDrawn="1"/>
          </p:nvSpPr>
          <p:spPr>
            <a:xfrm>
              <a:off x="-4989093"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97EF5AAF-0825-D667-4586-616DF07D9ED9}"/>
              </a:ext>
            </a:extLst>
          </p:cNvPr>
          <p:cNvSpPr>
            <a:spLocks noGrp="1"/>
          </p:cNvSpPr>
          <p:nvPr userDrawn="1">
            <p:ph type="subTitle" idx="1" hasCustomPrompt="1"/>
          </p:nvPr>
        </p:nvSpPr>
        <p:spPr>
          <a:xfrm>
            <a:off x="2868248" y="5778786"/>
            <a:ext cx="3176047" cy="327324"/>
          </a:xfrm>
        </p:spPr>
        <p:txBody>
          <a:bodyPr anchor="b">
            <a:noAutofit/>
          </a:bodyPr>
          <a:lstStyle>
            <a:lvl1pPr marL="0" indent="0" algn="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First/Last Name</a:t>
            </a:r>
          </a:p>
        </p:txBody>
      </p:sp>
      <p:sp>
        <p:nvSpPr>
          <p:cNvPr id="14" name="Text Placeholder 13">
            <a:extLst>
              <a:ext uri="{FF2B5EF4-FFF2-40B4-BE49-F238E27FC236}">
                <a16:creationId xmlns:a16="http://schemas.microsoft.com/office/drawing/2014/main" id="{DCD60A63-97CD-20A5-3A91-96781E2714B4}"/>
              </a:ext>
            </a:extLst>
          </p:cNvPr>
          <p:cNvSpPr>
            <a:spLocks noGrp="1"/>
          </p:cNvSpPr>
          <p:nvPr userDrawn="1">
            <p:ph type="body" sz="quarter" idx="10" hasCustomPrompt="1"/>
          </p:nvPr>
        </p:nvSpPr>
        <p:spPr>
          <a:xfrm>
            <a:off x="2867583" y="6106110"/>
            <a:ext cx="3176712" cy="327025"/>
          </a:xfrm>
        </p:spPr>
        <p:txBody>
          <a:bodyPr>
            <a:noAutofit/>
          </a:bodyPr>
          <a:lstStyle>
            <a:lvl1pPr marL="0" indent="0" algn="r">
              <a:buNone/>
              <a:defRPr sz="1400"/>
            </a:lvl1pPr>
          </a:lstStyle>
          <a:p>
            <a:pPr lvl="0"/>
            <a:r>
              <a:rPr lang="en-US"/>
              <a:t>Role, Company</a:t>
            </a:r>
          </a:p>
        </p:txBody>
      </p:sp>
      <p:pic>
        <p:nvPicPr>
          <p:cNvPr id="8" name="Graphic 7">
            <a:extLst>
              <a:ext uri="{FF2B5EF4-FFF2-40B4-BE49-F238E27FC236}">
                <a16:creationId xmlns:a16="http://schemas.microsoft.com/office/drawing/2014/main" id="{1D6480FA-44DC-45B1-D135-22B8690C6B8F}"/>
              </a:ext>
            </a:extLst>
          </p:cNvPr>
          <p:cNvPicPr>
            <a:picLocks noChangeAspect="1"/>
          </p:cNvPicPr>
          <p:nvPr userDrawn="1"/>
        </p:nvPicPr>
        <p:blipFill>
          <a:blip r:embed="rId3">
            <a:extLst>
              <a:ext uri="{96DAC541-7B7A-43D3-8B79-37D633B846F1}">
                <asvg:svgBlip xmlns:asvg="http://schemas.microsoft.com/office/drawing/2016/SVG/main" r:embed="rId4"/>
              </a:ext>
            </a:extLst>
          </a:blip>
          <a:srcRect r="35483" b="37467"/>
          <a:stretch/>
        </p:blipFill>
        <p:spPr>
          <a:xfrm>
            <a:off x="6882499" y="1711806"/>
            <a:ext cx="5309501" cy="5146194"/>
          </a:xfrm>
          <a:prstGeom prst="rect">
            <a:avLst/>
          </a:prstGeom>
        </p:spPr>
      </p:pic>
      <p:sp>
        <p:nvSpPr>
          <p:cNvPr id="19" name="Title 18">
            <a:extLst>
              <a:ext uri="{FF2B5EF4-FFF2-40B4-BE49-F238E27FC236}">
                <a16:creationId xmlns:a16="http://schemas.microsoft.com/office/drawing/2014/main" id="{EE833F23-7D3E-7858-02D4-62567CB9D3A5}"/>
              </a:ext>
            </a:extLst>
          </p:cNvPr>
          <p:cNvSpPr>
            <a:spLocks noGrp="1"/>
          </p:cNvSpPr>
          <p:nvPr userDrawn="1">
            <p:ph type="title" hasCustomPrompt="1"/>
          </p:nvPr>
        </p:nvSpPr>
        <p:spPr>
          <a:xfrm>
            <a:off x="773795" y="3416860"/>
            <a:ext cx="5270500" cy="1121798"/>
          </a:xfrm>
        </p:spPr>
        <p:txBody>
          <a:bodyPr>
            <a:noAutofit/>
          </a:bodyPr>
          <a:lstStyle>
            <a:lvl1pPr algn="ctr">
              <a:lnSpc>
                <a:spcPct val="110000"/>
              </a:lnSpc>
              <a:defRPr sz="4000"/>
            </a:lvl1pPr>
          </a:lstStyle>
          <a:p>
            <a:r>
              <a:rPr lang="en-US"/>
              <a:t>Title</a:t>
            </a:r>
          </a:p>
        </p:txBody>
      </p:sp>
      <p:pic>
        <p:nvPicPr>
          <p:cNvPr id="11" name="Graphic 10">
            <a:extLst>
              <a:ext uri="{FF2B5EF4-FFF2-40B4-BE49-F238E27FC236}">
                <a16:creationId xmlns:a16="http://schemas.microsoft.com/office/drawing/2014/main" id="{D2D4668E-4885-EFAC-1FF8-493A7D3A3BA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031316" y="1045670"/>
            <a:ext cx="4755458" cy="1778894"/>
          </a:xfrm>
          <a:prstGeom prst="rect">
            <a:avLst/>
          </a:prstGeom>
        </p:spPr>
      </p:pic>
      <p:sp>
        <p:nvSpPr>
          <p:cNvPr id="12" name="Oval 11">
            <a:extLst>
              <a:ext uri="{FF2B5EF4-FFF2-40B4-BE49-F238E27FC236}">
                <a16:creationId xmlns:a16="http://schemas.microsoft.com/office/drawing/2014/main" id="{AF869EB3-A9C8-89F4-2565-02B7678D7B31}"/>
              </a:ext>
            </a:extLst>
          </p:cNvPr>
          <p:cNvSpPr/>
          <p:nvPr userDrawn="1"/>
        </p:nvSpPr>
        <p:spPr>
          <a:xfrm>
            <a:off x="482965" y="3041610"/>
            <a:ext cx="5852160" cy="48225"/>
          </a:xfrm>
          <a:prstGeom prst="ellipse">
            <a:avLst/>
          </a:prstGeom>
          <a:gradFill flip="none" rotWithShape="1">
            <a:gsLst>
              <a:gs pos="100000">
                <a:schemeClr val="accent1">
                  <a:alpha val="0"/>
                </a:schemeClr>
              </a:gs>
              <a:gs pos="0">
                <a:srgbClr val="199FF2">
                  <a:alpha val="0"/>
                </a:srgbClr>
              </a:gs>
              <a:gs pos="50000">
                <a:schemeClr val="accent1"/>
              </a:gs>
            </a:gsLst>
            <a:lin ang="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C6F897A1-F1DC-F236-9D0D-6153E4E10A1C}"/>
              </a:ext>
            </a:extLst>
          </p:cNvPr>
          <p:cNvSpPr txBox="1"/>
          <p:nvPr userDrawn="1"/>
        </p:nvSpPr>
        <p:spPr>
          <a:xfrm>
            <a:off x="10861041" y="227694"/>
            <a:ext cx="1114330" cy="307777"/>
          </a:xfrm>
          <a:prstGeom prst="rect">
            <a:avLst/>
          </a:prstGeom>
          <a:noFill/>
        </p:spPr>
        <p:txBody>
          <a:bodyPr wrap="square" rtlCol="0">
            <a:spAutoFit/>
          </a:bodyPr>
          <a:lstStyle/>
          <a:p>
            <a:pPr algn="r"/>
            <a:r>
              <a:rPr lang="en-US">
                <a:solidFill>
                  <a:schemeClr val="tx1"/>
                </a:solidFill>
                <a:latin typeface="+mj-lt"/>
              </a:rPr>
              <a:t>#ZTW25</a:t>
            </a:r>
          </a:p>
        </p:txBody>
      </p:sp>
    </p:spTree>
    <p:extLst>
      <p:ext uri="{BB962C8B-B14F-4D97-AF65-F5344CB8AC3E}">
        <p14:creationId xmlns:p14="http://schemas.microsoft.com/office/powerpoint/2010/main" val="1447371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Speaker Slide">
    <p:bg>
      <p:bgPr>
        <a:blipFill dpi="0" rotWithShape="1">
          <a:blip r:embed="rId2">
            <a:lum/>
          </a:blip>
          <a:srcRect/>
          <a:tile tx="0" ty="0" sx="10000" sy="10000" flip="none" algn="tl"/>
        </a:blip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5562A7D9-832F-C03E-0E64-68775E9FE1E1}"/>
              </a:ext>
            </a:extLst>
          </p:cNvPr>
          <p:cNvGrpSpPr>
            <a:grpSpLocks noGrp="1" noUngrp="1" noRot="1" noMove="1" noResize="1"/>
          </p:cNvGrpSpPr>
          <p:nvPr userDrawn="1"/>
        </p:nvGrpSpPr>
        <p:grpSpPr>
          <a:xfrm>
            <a:off x="-4989093" y="-2055604"/>
            <a:ext cx="22170188" cy="10969208"/>
            <a:chOff x="-4989093" y="-2055604"/>
            <a:chExt cx="22170188" cy="10969208"/>
          </a:xfrm>
        </p:grpSpPr>
        <p:sp>
          <p:nvSpPr>
            <p:cNvPr id="28" name="Rectangle 27">
              <a:extLst>
                <a:ext uri="{FF2B5EF4-FFF2-40B4-BE49-F238E27FC236}">
                  <a16:creationId xmlns:a16="http://schemas.microsoft.com/office/drawing/2014/main" id="{D5650D56-3931-071E-0E57-610789A3D51A}"/>
                </a:ext>
              </a:extLst>
            </p:cNvPr>
            <p:cNvSpPr>
              <a:spLocks noGrp="1" noRot="1" noMove="1" noResize="1" noEditPoints="1" noAdjustHandles="1" noChangeArrowheads="1" noChangeShapeType="1"/>
            </p:cNvSpPr>
            <p:nvPr userDrawn="1"/>
          </p:nvSpPr>
          <p:spPr>
            <a:xfrm>
              <a:off x="0" y="0"/>
              <a:ext cx="12192000" cy="6858000"/>
            </a:xfrm>
            <a:prstGeom prst="rect">
              <a:avLst/>
            </a:prstGeom>
            <a:gradFill flip="none" rotWithShape="1">
              <a:gsLst>
                <a:gs pos="0">
                  <a:schemeClr val="accent1">
                    <a:alpha val="0"/>
                  </a:schemeClr>
                </a:gs>
                <a:gs pos="100000">
                  <a:schemeClr val="accent1">
                    <a:alpha val="56000"/>
                  </a:schemeClr>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D772A431-7BCC-8CCA-A641-93354E6E5960}"/>
                </a:ext>
              </a:extLst>
            </p:cNvPr>
            <p:cNvSpPr>
              <a:spLocks noGrp="1" noRot="1" noMove="1" noResize="1" noEditPoints="1" noAdjustHandles="1" noChangeArrowheads="1" noChangeShapeType="1"/>
            </p:cNvSpPr>
            <p:nvPr userDrawn="1"/>
          </p:nvSpPr>
          <p:spPr>
            <a:xfrm>
              <a:off x="1217888"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587E7D0-1109-BD00-8E79-88BE23BD59D5}"/>
                </a:ext>
              </a:extLst>
            </p:cNvPr>
            <p:cNvSpPr>
              <a:spLocks noGrp="1" noRot="1" noMove="1" noResize="1" noEditPoints="1" noAdjustHandles="1" noChangeArrowheads="1" noChangeShapeType="1"/>
            </p:cNvSpPr>
            <p:nvPr userDrawn="1"/>
          </p:nvSpPr>
          <p:spPr>
            <a:xfrm>
              <a:off x="3286883"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04D4779-E09D-9A02-F741-B9FE92BA56FF}"/>
                </a:ext>
              </a:extLst>
            </p:cNvPr>
            <p:cNvSpPr>
              <a:spLocks noGrp="1" noRot="1" noMove="1" noResize="1" noEditPoints="1" noAdjustHandles="1" noChangeArrowheads="1" noChangeShapeType="1"/>
            </p:cNvSpPr>
            <p:nvPr userDrawn="1"/>
          </p:nvSpPr>
          <p:spPr>
            <a:xfrm>
              <a:off x="-851106"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7283EAD2-222B-C411-B93E-E7E3B27545EC}"/>
                </a:ext>
              </a:extLst>
            </p:cNvPr>
            <p:cNvSpPr>
              <a:spLocks noGrp="1" noRot="1" noMove="1" noResize="1" noEditPoints="1" noAdjustHandles="1" noChangeArrowheads="1" noChangeShapeType="1"/>
            </p:cNvSpPr>
            <p:nvPr userDrawn="1"/>
          </p:nvSpPr>
          <p:spPr>
            <a:xfrm>
              <a:off x="-2920099"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0173B90F-E53A-31F6-9883-E002E05AEE4F}"/>
                </a:ext>
              </a:extLst>
            </p:cNvPr>
            <p:cNvSpPr>
              <a:spLocks noGrp="1" noRot="1" noMove="1" noResize="1" noEditPoints="1" noAdjustHandles="1" noChangeArrowheads="1" noChangeShapeType="1"/>
            </p:cNvSpPr>
            <p:nvPr userDrawn="1"/>
          </p:nvSpPr>
          <p:spPr>
            <a:xfrm>
              <a:off x="-4989093"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97EF5AAF-0825-D667-4586-616DF07D9ED9}"/>
              </a:ext>
            </a:extLst>
          </p:cNvPr>
          <p:cNvSpPr>
            <a:spLocks noGrp="1"/>
          </p:cNvSpPr>
          <p:nvPr userDrawn="1">
            <p:ph type="subTitle" idx="1" hasCustomPrompt="1"/>
          </p:nvPr>
        </p:nvSpPr>
        <p:spPr>
          <a:xfrm>
            <a:off x="2868248" y="5778786"/>
            <a:ext cx="3176047" cy="327324"/>
          </a:xfrm>
        </p:spPr>
        <p:txBody>
          <a:bodyPr anchor="b">
            <a:noAutofit/>
          </a:bodyPr>
          <a:lstStyle>
            <a:lvl1pPr marL="0" indent="0" algn="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First/Last Name</a:t>
            </a:r>
          </a:p>
        </p:txBody>
      </p:sp>
      <p:sp>
        <p:nvSpPr>
          <p:cNvPr id="14" name="Text Placeholder 13">
            <a:extLst>
              <a:ext uri="{FF2B5EF4-FFF2-40B4-BE49-F238E27FC236}">
                <a16:creationId xmlns:a16="http://schemas.microsoft.com/office/drawing/2014/main" id="{DCD60A63-97CD-20A5-3A91-96781E2714B4}"/>
              </a:ext>
            </a:extLst>
          </p:cNvPr>
          <p:cNvSpPr>
            <a:spLocks noGrp="1"/>
          </p:cNvSpPr>
          <p:nvPr userDrawn="1">
            <p:ph type="body" sz="quarter" idx="10" hasCustomPrompt="1"/>
          </p:nvPr>
        </p:nvSpPr>
        <p:spPr>
          <a:xfrm>
            <a:off x="2867583" y="6106110"/>
            <a:ext cx="3176712" cy="327025"/>
          </a:xfrm>
        </p:spPr>
        <p:txBody>
          <a:bodyPr>
            <a:noAutofit/>
          </a:bodyPr>
          <a:lstStyle>
            <a:lvl1pPr marL="0" indent="0" algn="r">
              <a:buNone/>
              <a:defRPr sz="1400"/>
            </a:lvl1pPr>
          </a:lstStyle>
          <a:p>
            <a:pPr lvl="0"/>
            <a:r>
              <a:rPr lang="en-US"/>
              <a:t>Role, Company</a:t>
            </a:r>
          </a:p>
        </p:txBody>
      </p:sp>
      <p:pic>
        <p:nvPicPr>
          <p:cNvPr id="8" name="Graphic 7">
            <a:extLst>
              <a:ext uri="{FF2B5EF4-FFF2-40B4-BE49-F238E27FC236}">
                <a16:creationId xmlns:a16="http://schemas.microsoft.com/office/drawing/2014/main" id="{1D6480FA-44DC-45B1-D135-22B8690C6B8F}"/>
              </a:ext>
            </a:extLst>
          </p:cNvPr>
          <p:cNvPicPr>
            <a:picLocks noChangeAspect="1"/>
          </p:cNvPicPr>
          <p:nvPr userDrawn="1"/>
        </p:nvPicPr>
        <p:blipFill>
          <a:blip r:embed="rId3">
            <a:extLst>
              <a:ext uri="{96DAC541-7B7A-43D3-8B79-37D633B846F1}">
                <asvg:svgBlip xmlns:asvg="http://schemas.microsoft.com/office/drawing/2016/SVG/main" r:embed="rId4"/>
              </a:ext>
            </a:extLst>
          </a:blip>
          <a:srcRect r="35483" b="37467"/>
          <a:stretch/>
        </p:blipFill>
        <p:spPr>
          <a:xfrm>
            <a:off x="6882499" y="1711806"/>
            <a:ext cx="5309501" cy="5146194"/>
          </a:xfrm>
          <a:prstGeom prst="rect">
            <a:avLst/>
          </a:prstGeom>
        </p:spPr>
      </p:pic>
      <p:sp>
        <p:nvSpPr>
          <p:cNvPr id="19" name="Title 18">
            <a:extLst>
              <a:ext uri="{FF2B5EF4-FFF2-40B4-BE49-F238E27FC236}">
                <a16:creationId xmlns:a16="http://schemas.microsoft.com/office/drawing/2014/main" id="{EE833F23-7D3E-7858-02D4-62567CB9D3A5}"/>
              </a:ext>
            </a:extLst>
          </p:cNvPr>
          <p:cNvSpPr>
            <a:spLocks noGrp="1"/>
          </p:cNvSpPr>
          <p:nvPr userDrawn="1">
            <p:ph type="title" hasCustomPrompt="1"/>
          </p:nvPr>
        </p:nvSpPr>
        <p:spPr>
          <a:xfrm>
            <a:off x="773795" y="3416860"/>
            <a:ext cx="5270500" cy="1121798"/>
          </a:xfrm>
        </p:spPr>
        <p:txBody>
          <a:bodyPr>
            <a:noAutofit/>
          </a:bodyPr>
          <a:lstStyle>
            <a:lvl1pPr algn="ctr">
              <a:lnSpc>
                <a:spcPct val="110000"/>
              </a:lnSpc>
              <a:defRPr sz="4000"/>
            </a:lvl1pPr>
          </a:lstStyle>
          <a:p>
            <a:r>
              <a:rPr lang="en-US"/>
              <a:t>Title</a:t>
            </a:r>
          </a:p>
        </p:txBody>
      </p:sp>
      <p:pic>
        <p:nvPicPr>
          <p:cNvPr id="11" name="Graphic 10">
            <a:extLst>
              <a:ext uri="{FF2B5EF4-FFF2-40B4-BE49-F238E27FC236}">
                <a16:creationId xmlns:a16="http://schemas.microsoft.com/office/drawing/2014/main" id="{D2D4668E-4885-EFAC-1FF8-493A7D3A3BA8}"/>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031316" y="1045670"/>
            <a:ext cx="4755458" cy="1778894"/>
          </a:xfrm>
          <a:prstGeom prst="rect">
            <a:avLst/>
          </a:prstGeom>
        </p:spPr>
      </p:pic>
      <p:sp>
        <p:nvSpPr>
          <p:cNvPr id="12" name="Oval 11">
            <a:extLst>
              <a:ext uri="{FF2B5EF4-FFF2-40B4-BE49-F238E27FC236}">
                <a16:creationId xmlns:a16="http://schemas.microsoft.com/office/drawing/2014/main" id="{AF869EB3-A9C8-89F4-2565-02B7678D7B31}"/>
              </a:ext>
            </a:extLst>
          </p:cNvPr>
          <p:cNvSpPr/>
          <p:nvPr userDrawn="1"/>
        </p:nvSpPr>
        <p:spPr>
          <a:xfrm>
            <a:off x="482965" y="3041610"/>
            <a:ext cx="5852160" cy="48225"/>
          </a:xfrm>
          <a:prstGeom prst="ellipse">
            <a:avLst/>
          </a:prstGeom>
          <a:gradFill flip="none" rotWithShape="1">
            <a:gsLst>
              <a:gs pos="100000">
                <a:schemeClr val="accent1">
                  <a:alpha val="0"/>
                </a:schemeClr>
              </a:gs>
              <a:gs pos="0">
                <a:srgbClr val="199FF2">
                  <a:alpha val="0"/>
                </a:srgbClr>
              </a:gs>
              <a:gs pos="50000">
                <a:schemeClr val="accent1"/>
              </a:gs>
            </a:gsLst>
            <a:lin ang="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C6F897A1-F1DC-F236-9D0D-6153E4E10A1C}"/>
              </a:ext>
            </a:extLst>
          </p:cNvPr>
          <p:cNvSpPr txBox="1"/>
          <p:nvPr userDrawn="1"/>
        </p:nvSpPr>
        <p:spPr>
          <a:xfrm>
            <a:off x="10861041" y="227694"/>
            <a:ext cx="1114330" cy="307777"/>
          </a:xfrm>
          <a:prstGeom prst="rect">
            <a:avLst/>
          </a:prstGeom>
          <a:noFill/>
        </p:spPr>
        <p:txBody>
          <a:bodyPr wrap="square" rtlCol="0">
            <a:spAutoFit/>
          </a:bodyPr>
          <a:lstStyle/>
          <a:p>
            <a:pPr algn="r"/>
            <a:r>
              <a:rPr lang="en-US">
                <a:solidFill>
                  <a:schemeClr val="tx1"/>
                </a:solidFill>
                <a:latin typeface="+mj-lt"/>
              </a:rPr>
              <a:t>#ZTW25</a:t>
            </a:r>
          </a:p>
        </p:txBody>
      </p:sp>
    </p:spTree>
    <p:extLst>
      <p:ext uri="{BB962C8B-B14F-4D97-AF65-F5344CB8AC3E}">
        <p14:creationId xmlns:p14="http://schemas.microsoft.com/office/powerpoint/2010/main" val="2865725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2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3335B98-373C-31E3-9686-310AD90837A2}"/>
              </a:ext>
            </a:extLst>
          </p:cNvPr>
          <p:cNvPicPr>
            <a:picLocks noChangeAspect="1"/>
          </p:cNvPicPr>
          <p:nvPr userDrawn="1"/>
        </p:nvPicPr>
        <p:blipFill>
          <a:blip r:embed="rId2">
            <a:alphaModFix amt="16000"/>
          </a:blip>
          <a:stretch>
            <a:fillRect/>
          </a:stretch>
        </p:blipFill>
        <p:spPr>
          <a:xfrm>
            <a:off x="1986455" y="-680545"/>
            <a:ext cx="8219090" cy="8219090"/>
          </a:xfrm>
          <a:prstGeom prst="rect">
            <a:avLst/>
          </a:prstGeom>
          <a:effectLst>
            <a:outerShdw blurRad="50800" dist="50800" dir="5400000" algn="ctr" rotWithShape="0">
              <a:srgbClr val="000000"/>
            </a:outerShdw>
          </a:effectLst>
        </p:spPr>
      </p:pic>
      <p:sp>
        <p:nvSpPr>
          <p:cNvPr id="2" name="Title 1">
            <a:extLst>
              <a:ext uri="{FF2B5EF4-FFF2-40B4-BE49-F238E27FC236}">
                <a16:creationId xmlns:a16="http://schemas.microsoft.com/office/drawing/2014/main" id="{8045A4FA-8D1F-0D48-DDA8-659CF7D87DA0}"/>
              </a:ext>
            </a:extLst>
          </p:cNvPr>
          <p:cNvSpPr>
            <a:spLocks noGrp="1"/>
          </p:cNvSpPr>
          <p:nvPr>
            <p:ph type="ctrTitle"/>
          </p:nvPr>
        </p:nvSpPr>
        <p:spPr>
          <a:xfrm>
            <a:off x="1524000" y="3503374"/>
            <a:ext cx="9144000" cy="1170521"/>
          </a:xfrm>
        </p:spPr>
        <p:txBody>
          <a:bodyPr anchor="ctr">
            <a:noAutofit/>
          </a:bodyPr>
          <a:lstStyle>
            <a:lvl1pPr algn="ctr">
              <a:lnSpc>
                <a:spcPct val="110000"/>
              </a:lnSpc>
              <a:defRPr sz="4000"/>
            </a:lvl1pPr>
          </a:lstStyle>
          <a:p>
            <a:r>
              <a:rPr lang="en-US"/>
              <a:t>Click to edit Master title style</a:t>
            </a:r>
          </a:p>
        </p:txBody>
      </p:sp>
      <p:sp>
        <p:nvSpPr>
          <p:cNvPr id="3" name="Subtitle 2">
            <a:extLst>
              <a:ext uri="{FF2B5EF4-FFF2-40B4-BE49-F238E27FC236}">
                <a16:creationId xmlns:a16="http://schemas.microsoft.com/office/drawing/2014/main" id="{97EF5AAF-0825-D667-4586-616DF07D9ED9}"/>
              </a:ext>
            </a:extLst>
          </p:cNvPr>
          <p:cNvSpPr>
            <a:spLocks noGrp="1"/>
          </p:cNvSpPr>
          <p:nvPr>
            <p:ph type="subTitle" idx="1"/>
          </p:nvPr>
        </p:nvSpPr>
        <p:spPr>
          <a:xfrm>
            <a:off x="1524000" y="4723981"/>
            <a:ext cx="9144000" cy="562943"/>
          </a:xfrm>
        </p:spPr>
        <p:txBody>
          <a:bodyPr anchor="ctr">
            <a:noAutofit/>
          </a:bodyPr>
          <a:lstStyle>
            <a:lvl1pPr marL="0" indent="0" algn="ctr">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9" name="Picture 8" descr="A black and white logo&#10;&#10;Description automatically generated">
            <a:extLst>
              <a:ext uri="{FF2B5EF4-FFF2-40B4-BE49-F238E27FC236}">
                <a16:creationId xmlns:a16="http://schemas.microsoft.com/office/drawing/2014/main" id="{8F41BE36-FAA5-AD7D-DC78-4CD6A152D04E}"/>
              </a:ext>
            </a:extLst>
          </p:cNvPr>
          <p:cNvPicPr>
            <a:picLocks noChangeAspect="1"/>
          </p:cNvPicPr>
          <p:nvPr userDrawn="1"/>
        </p:nvPicPr>
        <p:blipFill>
          <a:blip r:embed="rId3"/>
          <a:stretch>
            <a:fillRect/>
          </a:stretch>
        </p:blipFill>
        <p:spPr>
          <a:xfrm>
            <a:off x="4087820" y="1346455"/>
            <a:ext cx="4016361" cy="1554480"/>
          </a:xfrm>
          <a:prstGeom prst="rect">
            <a:avLst/>
          </a:prstGeom>
        </p:spPr>
      </p:pic>
      <p:sp>
        <p:nvSpPr>
          <p:cNvPr id="10" name="Oval 9">
            <a:extLst>
              <a:ext uri="{FF2B5EF4-FFF2-40B4-BE49-F238E27FC236}">
                <a16:creationId xmlns:a16="http://schemas.microsoft.com/office/drawing/2014/main" id="{69E1F15D-AD61-03A8-135B-49E0C863713C}"/>
              </a:ext>
            </a:extLst>
          </p:cNvPr>
          <p:cNvSpPr/>
          <p:nvPr userDrawn="1"/>
        </p:nvSpPr>
        <p:spPr>
          <a:xfrm>
            <a:off x="2941320" y="3086508"/>
            <a:ext cx="6309360" cy="45720"/>
          </a:xfrm>
          <a:prstGeom prst="ellipse">
            <a:avLst/>
          </a:prstGeom>
          <a:gradFill flip="none" rotWithShape="1">
            <a:gsLst>
              <a:gs pos="100000">
                <a:schemeClr val="accent1">
                  <a:alpha val="0"/>
                </a:schemeClr>
              </a:gs>
              <a:gs pos="0">
                <a:srgbClr val="199FF2">
                  <a:alpha val="0"/>
                </a:srgbClr>
              </a:gs>
              <a:gs pos="50000">
                <a:schemeClr val="accent1"/>
              </a:gs>
            </a:gsLst>
            <a:lin ang="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26596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5A4FA-8D1F-0D48-DDA8-659CF7D87DA0}"/>
              </a:ext>
            </a:extLst>
          </p:cNvPr>
          <p:cNvSpPr>
            <a:spLocks noGrp="1"/>
          </p:cNvSpPr>
          <p:nvPr>
            <p:ph type="ctrTitle"/>
          </p:nvPr>
        </p:nvSpPr>
        <p:spPr>
          <a:xfrm>
            <a:off x="1524000" y="1816600"/>
            <a:ext cx="9144000" cy="2065590"/>
          </a:xfrm>
        </p:spPr>
        <p:txBody>
          <a:bodyPr anchor="ctr">
            <a:noAutofit/>
          </a:bodyPr>
          <a:lstStyle>
            <a:lvl1pPr algn="ctr">
              <a:defRPr sz="4400"/>
            </a:lvl1pPr>
          </a:lstStyle>
          <a:p>
            <a:r>
              <a:rPr lang="en-US"/>
              <a:t>Click to edit Master title style</a:t>
            </a:r>
          </a:p>
        </p:txBody>
      </p:sp>
      <p:sp>
        <p:nvSpPr>
          <p:cNvPr id="3" name="Subtitle 2">
            <a:extLst>
              <a:ext uri="{FF2B5EF4-FFF2-40B4-BE49-F238E27FC236}">
                <a16:creationId xmlns:a16="http://schemas.microsoft.com/office/drawing/2014/main" id="{97EF5AAF-0825-D667-4586-616DF07D9ED9}"/>
              </a:ext>
            </a:extLst>
          </p:cNvPr>
          <p:cNvSpPr>
            <a:spLocks noGrp="1"/>
          </p:cNvSpPr>
          <p:nvPr>
            <p:ph type="subTitle" idx="1"/>
          </p:nvPr>
        </p:nvSpPr>
        <p:spPr>
          <a:xfrm>
            <a:off x="1524000" y="3914274"/>
            <a:ext cx="9144000" cy="1031290"/>
          </a:xfrm>
        </p:spPr>
        <p:txBody>
          <a:bodyPr anchor="ct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8714989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B9F28-0A8C-28B4-F994-727CB662B653}"/>
              </a:ext>
            </a:extLst>
          </p:cNvPr>
          <p:cNvSpPr>
            <a:spLocks noGrp="1"/>
          </p:cNvSpPr>
          <p:nvPr>
            <p:ph type="title"/>
          </p:nvPr>
        </p:nvSpPr>
        <p:spPr>
          <a:xfrm>
            <a:off x="825500" y="365125"/>
            <a:ext cx="10541000" cy="1325563"/>
          </a:xfrm>
        </p:spPr>
        <p:txBody>
          <a:bodyPr>
            <a:noAutofit/>
          </a:bodyPr>
          <a:lstStyle/>
          <a:p>
            <a:r>
              <a:rPr lang="en-US"/>
              <a:t>Click to edit Master title style</a:t>
            </a:r>
          </a:p>
        </p:txBody>
      </p:sp>
      <p:sp>
        <p:nvSpPr>
          <p:cNvPr id="3" name="Content Placeholder 2">
            <a:extLst>
              <a:ext uri="{FF2B5EF4-FFF2-40B4-BE49-F238E27FC236}">
                <a16:creationId xmlns:a16="http://schemas.microsoft.com/office/drawing/2014/main" id="{1F80D236-7922-E93D-646A-905CF8EB74E4}"/>
              </a:ext>
            </a:extLst>
          </p:cNvPr>
          <p:cNvSpPr>
            <a:spLocks noGrp="1"/>
          </p:cNvSpPr>
          <p:nvPr>
            <p:ph idx="1"/>
          </p:nvPr>
        </p:nvSpPr>
        <p:spPr>
          <a:xfrm>
            <a:off x="825500" y="1825625"/>
            <a:ext cx="10541000" cy="4362524"/>
          </a:xfrm>
        </p:spPr>
        <p:txBody>
          <a:bodyPr>
            <a:noAutofit/>
          </a:bodyPr>
          <a:lstStyle>
            <a:lvl1pPr>
              <a:defRPr sz="2400"/>
            </a:lvl1pPr>
          </a:lstStyle>
          <a:p>
            <a:pPr lvl="0"/>
            <a:r>
              <a:rPr lang="en-US"/>
              <a:t>Click to edit Master text styles</a:t>
            </a:r>
          </a:p>
        </p:txBody>
      </p:sp>
    </p:spTree>
    <p:extLst>
      <p:ext uri="{BB962C8B-B14F-4D97-AF65-F5344CB8AC3E}">
        <p14:creationId xmlns:p14="http://schemas.microsoft.com/office/powerpoint/2010/main" val="1544051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427014-E6EA-EBB3-E127-065E2303FFBA}"/>
              </a:ext>
            </a:extLst>
          </p:cNvPr>
          <p:cNvSpPr>
            <a:spLocks noGrp="1"/>
          </p:cNvSpPr>
          <p:nvPr>
            <p:ph type="body" idx="1"/>
          </p:nvPr>
        </p:nvSpPr>
        <p:spPr>
          <a:xfrm>
            <a:off x="825500" y="1825625"/>
            <a:ext cx="4897465" cy="619631"/>
          </a:xfrm>
        </p:spPr>
        <p:txBody>
          <a:bodyPr anchor="ctr">
            <a:noAutofit/>
          </a:bodyPr>
          <a:lstStyle>
            <a:lvl1pPr marL="0" indent="0">
              <a:buNone/>
              <a:defRPr sz="2000" b="1">
                <a:latin typeface="Montserrat SemiBold" panose="000007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C22A6B-086F-4117-E5D1-AB74E65EAE2E}"/>
              </a:ext>
            </a:extLst>
          </p:cNvPr>
          <p:cNvSpPr>
            <a:spLocks noGrp="1"/>
          </p:cNvSpPr>
          <p:nvPr>
            <p:ph sz="half" idx="2"/>
          </p:nvPr>
        </p:nvSpPr>
        <p:spPr>
          <a:xfrm>
            <a:off x="825500" y="2565175"/>
            <a:ext cx="4897465" cy="3624488"/>
          </a:xfrm>
        </p:spPr>
        <p:txBody>
          <a:bodyPr>
            <a:noAutofit/>
          </a:bodyPr>
          <a:lstStyle>
            <a:lvl1pPr>
              <a:defRPr sz="2000"/>
            </a:lvl1pPr>
            <a:lvl2pPr>
              <a:defRPr sz="1800"/>
            </a:lvl2pPr>
            <a:lvl3pPr>
              <a:defRPr sz="1600"/>
            </a:lvl3pPr>
            <a:lvl4pPr>
              <a:defRPr sz="1400"/>
            </a:lvl4pPr>
            <a:lvl5pPr>
              <a:defRPr sz="1400"/>
            </a:lvl5pPr>
          </a:lstStyle>
          <a:p>
            <a:pPr lvl="0"/>
            <a:r>
              <a:rPr lang="en-US"/>
              <a:t>Click to edit Master text styles</a:t>
            </a:r>
          </a:p>
        </p:txBody>
      </p:sp>
      <p:sp>
        <p:nvSpPr>
          <p:cNvPr id="7" name="Title 1">
            <a:extLst>
              <a:ext uri="{FF2B5EF4-FFF2-40B4-BE49-F238E27FC236}">
                <a16:creationId xmlns:a16="http://schemas.microsoft.com/office/drawing/2014/main" id="{1071B726-D3C5-4585-E18C-62C559FF286D}"/>
              </a:ext>
            </a:extLst>
          </p:cNvPr>
          <p:cNvSpPr>
            <a:spLocks noGrp="1"/>
          </p:cNvSpPr>
          <p:nvPr>
            <p:ph type="title"/>
          </p:nvPr>
        </p:nvSpPr>
        <p:spPr>
          <a:xfrm>
            <a:off x="825500" y="365125"/>
            <a:ext cx="10541000" cy="1325563"/>
          </a:xfrm>
        </p:spPr>
        <p:txBody>
          <a:bodyPr>
            <a:noAutofit/>
          </a:bodyPr>
          <a:lstStyle/>
          <a:p>
            <a:r>
              <a:rPr lang="en-US"/>
              <a:t>Click to edit Master title style</a:t>
            </a:r>
          </a:p>
        </p:txBody>
      </p:sp>
      <p:sp>
        <p:nvSpPr>
          <p:cNvPr id="8" name="Text Placeholder 2">
            <a:extLst>
              <a:ext uri="{FF2B5EF4-FFF2-40B4-BE49-F238E27FC236}">
                <a16:creationId xmlns:a16="http://schemas.microsoft.com/office/drawing/2014/main" id="{88C8A50A-FD94-5E6F-DF0A-85867461265A}"/>
              </a:ext>
            </a:extLst>
          </p:cNvPr>
          <p:cNvSpPr>
            <a:spLocks noGrp="1"/>
          </p:cNvSpPr>
          <p:nvPr>
            <p:ph type="body" idx="10"/>
          </p:nvPr>
        </p:nvSpPr>
        <p:spPr>
          <a:xfrm>
            <a:off x="6469035" y="1825625"/>
            <a:ext cx="4897465" cy="619631"/>
          </a:xfrm>
        </p:spPr>
        <p:txBody>
          <a:bodyPr anchor="ctr">
            <a:noAutofit/>
          </a:bodyPr>
          <a:lstStyle>
            <a:lvl1pPr marL="0" indent="0">
              <a:buNone/>
              <a:defRPr sz="2000" b="1">
                <a:latin typeface="Montserrat SemiBold" panose="00000700000000000000" pitchFamily="50"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Content Placeholder 3">
            <a:extLst>
              <a:ext uri="{FF2B5EF4-FFF2-40B4-BE49-F238E27FC236}">
                <a16:creationId xmlns:a16="http://schemas.microsoft.com/office/drawing/2014/main" id="{6AF64BE1-9492-1416-8783-FAFE6C8D4CCA}"/>
              </a:ext>
            </a:extLst>
          </p:cNvPr>
          <p:cNvSpPr>
            <a:spLocks noGrp="1"/>
          </p:cNvSpPr>
          <p:nvPr>
            <p:ph sz="half" idx="11"/>
          </p:nvPr>
        </p:nvSpPr>
        <p:spPr>
          <a:xfrm>
            <a:off x="6469035" y="2565175"/>
            <a:ext cx="4897465" cy="3624488"/>
          </a:xfrm>
        </p:spPr>
        <p:txBody>
          <a:bodyPr>
            <a:noAutofit/>
          </a:bodyPr>
          <a:lstStyle>
            <a:lvl1pPr>
              <a:defRPr sz="2000"/>
            </a:lvl1pPr>
            <a:lvl2pPr>
              <a:defRPr sz="1800"/>
            </a:lvl2pPr>
            <a:lvl3pPr>
              <a:defRPr sz="1600"/>
            </a:lvl3pPr>
            <a:lvl4pPr>
              <a:defRPr sz="1400"/>
            </a:lvl4pPr>
            <a:lvl5pPr>
              <a:defRPr sz="1400"/>
            </a:lvl5pPr>
          </a:lstStyle>
          <a:p>
            <a:pPr lvl="0"/>
            <a:r>
              <a:rPr lang="en-US"/>
              <a:t>Click to edit Master text styles</a:t>
            </a:r>
          </a:p>
        </p:txBody>
      </p:sp>
    </p:spTree>
    <p:extLst>
      <p:ext uri="{BB962C8B-B14F-4D97-AF65-F5344CB8AC3E}">
        <p14:creationId xmlns:p14="http://schemas.microsoft.com/office/powerpoint/2010/main" val="2365261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89549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blipFill dpi="0" rotWithShape="1">
          <a:blip r:embed="rId2">
            <a:lum/>
          </a:blip>
          <a:srcRect/>
          <a:tile tx="0" ty="0" sx="10000" sy="10000" flip="none" algn="tl"/>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4F5977D-5415-4560-15F8-0182E3EC97E9}"/>
              </a:ext>
            </a:extLst>
          </p:cNvPr>
          <p:cNvSpPr/>
          <p:nvPr userDrawn="1"/>
        </p:nvSpPr>
        <p:spPr>
          <a:xfrm>
            <a:off x="0" y="0"/>
            <a:ext cx="12192000" cy="6858000"/>
          </a:xfrm>
          <a:prstGeom prst="rect">
            <a:avLst/>
          </a:prstGeom>
          <a:gradFill flip="none" rotWithShape="1">
            <a:gsLst>
              <a:gs pos="0">
                <a:schemeClr val="accent1">
                  <a:alpha val="0"/>
                </a:schemeClr>
              </a:gs>
              <a:gs pos="100000">
                <a:schemeClr val="accent1">
                  <a:alpha val="56000"/>
                </a:schemeClr>
              </a:gs>
            </a:gsLst>
            <a:path path="circle">
              <a:fillToRect l="50000" t="50000" r="50000" b="50000"/>
            </a:path>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D772A431-7BCC-8CCA-A641-93354E6E5960}"/>
              </a:ext>
            </a:extLst>
          </p:cNvPr>
          <p:cNvSpPr>
            <a:spLocks/>
          </p:cNvSpPr>
          <p:nvPr userDrawn="1"/>
        </p:nvSpPr>
        <p:spPr>
          <a:xfrm>
            <a:off x="1217888"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587E7D0-1109-BD00-8E79-88BE23BD59D5}"/>
              </a:ext>
            </a:extLst>
          </p:cNvPr>
          <p:cNvSpPr>
            <a:spLocks/>
          </p:cNvSpPr>
          <p:nvPr userDrawn="1"/>
        </p:nvSpPr>
        <p:spPr>
          <a:xfrm>
            <a:off x="3286883"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04D4779-E09D-9A02-F741-B9FE92BA56FF}"/>
              </a:ext>
            </a:extLst>
          </p:cNvPr>
          <p:cNvSpPr>
            <a:spLocks/>
          </p:cNvSpPr>
          <p:nvPr userDrawn="1"/>
        </p:nvSpPr>
        <p:spPr>
          <a:xfrm>
            <a:off x="-851106"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7283EAD2-222B-C411-B93E-E7E3B27545EC}"/>
              </a:ext>
            </a:extLst>
          </p:cNvPr>
          <p:cNvSpPr>
            <a:spLocks/>
          </p:cNvSpPr>
          <p:nvPr userDrawn="1"/>
        </p:nvSpPr>
        <p:spPr>
          <a:xfrm>
            <a:off x="-2920099"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0173B90F-E53A-31F6-9883-E002E05AEE4F}"/>
              </a:ext>
            </a:extLst>
          </p:cNvPr>
          <p:cNvSpPr>
            <a:spLocks/>
          </p:cNvSpPr>
          <p:nvPr userDrawn="1"/>
        </p:nvSpPr>
        <p:spPr>
          <a:xfrm>
            <a:off x="-4989093" y="-2055604"/>
            <a:ext cx="13894212" cy="10969208"/>
          </a:xfrm>
          <a:prstGeom prst="ellipse">
            <a:avLst/>
          </a:prstGeom>
          <a:gradFill>
            <a:gsLst>
              <a:gs pos="16000">
                <a:srgbClr val="0A1418"/>
              </a:gs>
              <a:gs pos="67000">
                <a:srgbClr val="0A1418">
                  <a:alpha val="0"/>
                </a:srgbClr>
              </a:gs>
            </a:gsLst>
            <a:path path="circle">
              <a:fillToRect l="50000" t="50000" r="50000" b="5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Graphic 1">
            <a:extLst>
              <a:ext uri="{FF2B5EF4-FFF2-40B4-BE49-F238E27FC236}">
                <a16:creationId xmlns:a16="http://schemas.microsoft.com/office/drawing/2014/main" id="{40684A17-C9EE-3C8D-1F51-B48F37496F2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1450549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Solutions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830407E-C434-7448-5890-454D5431EBE2}"/>
              </a:ext>
            </a:extLst>
          </p:cNvPr>
          <p:cNvSpPr>
            <a:spLocks/>
          </p:cNvSpPr>
          <p:nvPr userDrawn="1"/>
        </p:nvSpPr>
        <p:spPr>
          <a:xfrm>
            <a:off x="7707001" y="0"/>
            <a:ext cx="4484999" cy="6858000"/>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6" name="Rectangle 5">
            <a:extLst>
              <a:ext uri="{FF2B5EF4-FFF2-40B4-BE49-F238E27FC236}">
                <a16:creationId xmlns:a16="http://schemas.microsoft.com/office/drawing/2014/main" id="{D75DBC5C-DF25-4A5C-EE6D-2EF35231F839}"/>
              </a:ext>
            </a:extLst>
          </p:cNvPr>
          <p:cNvSpPr>
            <a:spLocks noGrp="1" noRot="1" noMove="1" noResize="1" noEditPoints="1" noAdjustHandles="1" noChangeArrowheads="1" noChangeShapeType="1"/>
          </p:cNvSpPr>
          <p:nvPr userDrawn="1"/>
        </p:nvSpPr>
        <p:spPr>
          <a:xfrm>
            <a:off x="0" y="0"/>
            <a:ext cx="7781365" cy="6858000"/>
          </a:xfrm>
          <a:prstGeom prst="rect">
            <a:avLst/>
          </a:prstGeom>
          <a:solidFill>
            <a:schemeClr val="bg1"/>
          </a:solidFill>
          <a:ln>
            <a:noFill/>
          </a:ln>
          <a:effectLst>
            <a:outerShdw dist="25400" algn="ctr" rotWithShape="0">
              <a:schemeClr val="bg2">
                <a:alpha val="52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a:p>
        </p:txBody>
      </p:sp>
      <p:pic>
        <p:nvPicPr>
          <p:cNvPr id="8" name="Graphic 7">
            <a:extLst>
              <a:ext uri="{FF2B5EF4-FFF2-40B4-BE49-F238E27FC236}">
                <a16:creationId xmlns:a16="http://schemas.microsoft.com/office/drawing/2014/main" id="{51FFEB9B-53CE-C4BF-F44C-410991B72DF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91703" y="989304"/>
            <a:ext cx="3033600" cy="264059"/>
          </a:xfrm>
          <a:prstGeom prst="rect">
            <a:avLst/>
          </a:prstGeom>
        </p:spPr>
      </p:pic>
      <p:sp>
        <p:nvSpPr>
          <p:cNvPr id="12" name="Rectangle 11">
            <a:extLst>
              <a:ext uri="{FF2B5EF4-FFF2-40B4-BE49-F238E27FC236}">
                <a16:creationId xmlns:a16="http://schemas.microsoft.com/office/drawing/2014/main" id="{E8BF16A0-E748-5CAB-6BA2-ADA54BE336CE}"/>
              </a:ext>
            </a:extLst>
          </p:cNvPr>
          <p:cNvSpPr/>
          <p:nvPr userDrawn="1"/>
        </p:nvSpPr>
        <p:spPr>
          <a:xfrm>
            <a:off x="5915883" y="1083211"/>
            <a:ext cx="859919" cy="85499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bg1">
                    <a:lumMod val="90000"/>
                    <a:lumOff val="10000"/>
                  </a:schemeClr>
                </a:solidFill>
              </a:rPr>
              <a:t>Icon placement</a:t>
            </a:r>
          </a:p>
        </p:txBody>
      </p:sp>
      <p:sp>
        <p:nvSpPr>
          <p:cNvPr id="18" name="TextBox 17">
            <a:extLst>
              <a:ext uri="{FF2B5EF4-FFF2-40B4-BE49-F238E27FC236}">
                <a16:creationId xmlns:a16="http://schemas.microsoft.com/office/drawing/2014/main" id="{128F8D0C-CC36-8474-ECEE-9199451039DE}"/>
              </a:ext>
            </a:extLst>
          </p:cNvPr>
          <p:cNvSpPr txBox="1"/>
          <p:nvPr userDrawn="1"/>
        </p:nvSpPr>
        <p:spPr>
          <a:xfrm>
            <a:off x="7980220" y="859678"/>
            <a:ext cx="2565641" cy="523220"/>
          </a:xfrm>
          <a:prstGeom prst="rect">
            <a:avLst/>
          </a:prstGeom>
          <a:noFill/>
        </p:spPr>
        <p:txBody>
          <a:bodyPr wrap="square" rtlCol="0">
            <a:spAutoFit/>
          </a:bodyPr>
          <a:lstStyle/>
          <a:p>
            <a:r>
              <a:rPr lang="en-US" sz="2800" b="1">
                <a:solidFill>
                  <a:schemeClr val="tx1"/>
                </a:solidFill>
                <a:latin typeface="+mj-lt"/>
              </a:rPr>
              <a:t>Benefits</a:t>
            </a:r>
          </a:p>
        </p:txBody>
      </p:sp>
      <p:sp>
        <p:nvSpPr>
          <p:cNvPr id="26" name="Text Placeholder 25">
            <a:extLst>
              <a:ext uri="{FF2B5EF4-FFF2-40B4-BE49-F238E27FC236}">
                <a16:creationId xmlns:a16="http://schemas.microsoft.com/office/drawing/2014/main" id="{7713FABA-7254-964E-2767-259447BBE8D7}"/>
              </a:ext>
            </a:extLst>
          </p:cNvPr>
          <p:cNvSpPr>
            <a:spLocks noGrp="1"/>
          </p:cNvSpPr>
          <p:nvPr>
            <p:ph type="body" sz="quarter" idx="10"/>
          </p:nvPr>
        </p:nvSpPr>
        <p:spPr>
          <a:xfrm>
            <a:off x="8596825" y="3926878"/>
            <a:ext cx="2919000" cy="641934"/>
          </a:xfrm>
        </p:spPr>
        <p:txBody>
          <a:bodyPr anchor="ctr">
            <a:noAutofit/>
          </a:bodyPr>
          <a:lstStyle>
            <a:lvl1pPr marL="0" indent="0">
              <a:lnSpc>
                <a:spcPct val="114000"/>
              </a:lnSpc>
              <a:buNone/>
              <a:defRPr sz="1600">
                <a:latin typeface="Montserrat Light" panose="00000400000000000000" pitchFamily="50" charset="0"/>
              </a:defRPr>
            </a:lvl1pPr>
            <a:lvl2pPr>
              <a:lnSpc>
                <a:spcPct val="114000"/>
              </a:lnSpc>
              <a:defRPr sz="1870">
                <a:latin typeface="Montserrat Light" panose="00000400000000000000" pitchFamily="50" charset="0"/>
              </a:defRPr>
            </a:lvl2pPr>
            <a:lvl3pPr>
              <a:lnSpc>
                <a:spcPct val="114000"/>
              </a:lnSpc>
              <a:defRPr sz="1870">
                <a:latin typeface="Montserrat Light" panose="00000400000000000000" pitchFamily="50" charset="0"/>
              </a:defRPr>
            </a:lvl3pPr>
            <a:lvl4pPr>
              <a:lnSpc>
                <a:spcPct val="114000"/>
              </a:lnSpc>
              <a:defRPr sz="1870">
                <a:latin typeface="Montserrat Light" panose="00000400000000000000" pitchFamily="50" charset="0"/>
              </a:defRPr>
            </a:lvl4pPr>
            <a:lvl5pPr>
              <a:lnSpc>
                <a:spcPct val="114000"/>
              </a:lnSpc>
              <a:defRPr sz="1870">
                <a:latin typeface="Montserrat Light" panose="00000400000000000000" pitchFamily="50" charset="0"/>
              </a:defRPr>
            </a:lvl5pPr>
          </a:lstStyle>
          <a:p>
            <a:pPr lvl="0"/>
            <a:r>
              <a:rPr lang="en-US"/>
              <a:t>Click to edit</a:t>
            </a:r>
          </a:p>
        </p:txBody>
      </p:sp>
      <p:sp>
        <p:nvSpPr>
          <p:cNvPr id="27" name="Text Placeholder 25">
            <a:extLst>
              <a:ext uri="{FF2B5EF4-FFF2-40B4-BE49-F238E27FC236}">
                <a16:creationId xmlns:a16="http://schemas.microsoft.com/office/drawing/2014/main" id="{1453EF6F-6867-4E6A-9AD5-AC9BB251FB2C}"/>
              </a:ext>
            </a:extLst>
          </p:cNvPr>
          <p:cNvSpPr>
            <a:spLocks noGrp="1"/>
          </p:cNvSpPr>
          <p:nvPr>
            <p:ph type="body" sz="quarter" idx="11"/>
          </p:nvPr>
        </p:nvSpPr>
        <p:spPr>
          <a:xfrm>
            <a:off x="8594746" y="1554101"/>
            <a:ext cx="2919000" cy="641934"/>
          </a:xfrm>
        </p:spPr>
        <p:txBody>
          <a:bodyPr anchor="ctr">
            <a:noAutofit/>
          </a:bodyPr>
          <a:lstStyle>
            <a:lvl1pPr marL="0" indent="0">
              <a:lnSpc>
                <a:spcPct val="114000"/>
              </a:lnSpc>
              <a:buNone/>
              <a:defRPr sz="1600">
                <a:latin typeface="Montserrat Light" panose="00000400000000000000" pitchFamily="50" charset="0"/>
              </a:defRPr>
            </a:lvl1pPr>
            <a:lvl2pPr>
              <a:lnSpc>
                <a:spcPct val="114000"/>
              </a:lnSpc>
              <a:defRPr sz="1870">
                <a:latin typeface="Montserrat Light" panose="00000400000000000000" pitchFamily="50" charset="0"/>
              </a:defRPr>
            </a:lvl2pPr>
            <a:lvl3pPr>
              <a:lnSpc>
                <a:spcPct val="114000"/>
              </a:lnSpc>
              <a:defRPr sz="1870">
                <a:latin typeface="Montserrat Light" panose="00000400000000000000" pitchFamily="50" charset="0"/>
              </a:defRPr>
            </a:lvl3pPr>
            <a:lvl4pPr>
              <a:lnSpc>
                <a:spcPct val="114000"/>
              </a:lnSpc>
              <a:defRPr sz="1870">
                <a:latin typeface="Montserrat Light" panose="00000400000000000000" pitchFamily="50" charset="0"/>
              </a:defRPr>
            </a:lvl4pPr>
            <a:lvl5pPr>
              <a:lnSpc>
                <a:spcPct val="114000"/>
              </a:lnSpc>
              <a:defRPr sz="1870">
                <a:latin typeface="Montserrat Light" panose="00000400000000000000" pitchFamily="50" charset="0"/>
              </a:defRPr>
            </a:lvl5pPr>
          </a:lstStyle>
          <a:p>
            <a:pPr lvl="0"/>
            <a:r>
              <a:rPr lang="en-US"/>
              <a:t>Click to edit</a:t>
            </a:r>
          </a:p>
        </p:txBody>
      </p:sp>
      <p:sp>
        <p:nvSpPr>
          <p:cNvPr id="28" name="Text Placeholder 25">
            <a:extLst>
              <a:ext uri="{FF2B5EF4-FFF2-40B4-BE49-F238E27FC236}">
                <a16:creationId xmlns:a16="http://schemas.microsoft.com/office/drawing/2014/main" id="{A90BCF7B-F8FE-75C4-9B43-D4C6D0CB59CC}"/>
              </a:ext>
            </a:extLst>
          </p:cNvPr>
          <p:cNvSpPr>
            <a:spLocks noGrp="1"/>
          </p:cNvSpPr>
          <p:nvPr>
            <p:ph type="body" sz="quarter" idx="12"/>
          </p:nvPr>
        </p:nvSpPr>
        <p:spPr>
          <a:xfrm>
            <a:off x="8593439" y="2342076"/>
            <a:ext cx="2919000" cy="641934"/>
          </a:xfrm>
        </p:spPr>
        <p:txBody>
          <a:bodyPr anchor="ctr">
            <a:noAutofit/>
          </a:bodyPr>
          <a:lstStyle>
            <a:lvl1pPr marL="0" indent="0">
              <a:lnSpc>
                <a:spcPct val="114000"/>
              </a:lnSpc>
              <a:buNone/>
              <a:defRPr sz="1600">
                <a:latin typeface="Montserrat Light" panose="00000400000000000000" pitchFamily="50" charset="0"/>
              </a:defRPr>
            </a:lvl1pPr>
            <a:lvl2pPr>
              <a:lnSpc>
                <a:spcPct val="114000"/>
              </a:lnSpc>
              <a:defRPr sz="1870">
                <a:latin typeface="Montserrat Light" panose="00000400000000000000" pitchFamily="50" charset="0"/>
              </a:defRPr>
            </a:lvl2pPr>
            <a:lvl3pPr>
              <a:lnSpc>
                <a:spcPct val="114000"/>
              </a:lnSpc>
              <a:defRPr sz="1870">
                <a:latin typeface="Montserrat Light" panose="00000400000000000000" pitchFamily="50" charset="0"/>
              </a:defRPr>
            </a:lvl3pPr>
            <a:lvl4pPr>
              <a:lnSpc>
                <a:spcPct val="114000"/>
              </a:lnSpc>
              <a:defRPr sz="1870">
                <a:latin typeface="Montserrat Light" panose="00000400000000000000" pitchFamily="50" charset="0"/>
              </a:defRPr>
            </a:lvl4pPr>
            <a:lvl5pPr>
              <a:lnSpc>
                <a:spcPct val="114000"/>
              </a:lnSpc>
              <a:defRPr sz="1870">
                <a:latin typeface="Montserrat Light" panose="00000400000000000000" pitchFamily="50" charset="0"/>
              </a:defRPr>
            </a:lvl5pPr>
          </a:lstStyle>
          <a:p>
            <a:pPr lvl="0"/>
            <a:r>
              <a:rPr lang="en-US"/>
              <a:t>Click to edit</a:t>
            </a:r>
          </a:p>
        </p:txBody>
      </p:sp>
      <p:sp>
        <p:nvSpPr>
          <p:cNvPr id="29" name="Text Placeholder 25">
            <a:extLst>
              <a:ext uri="{FF2B5EF4-FFF2-40B4-BE49-F238E27FC236}">
                <a16:creationId xmlns:a16="http://schemas.microsoft.com/office/drawing/2014/main" id="{C8468110-C5D2-492A-C3C4-96FC0DCA75E3}"/>
              </a:ext>
            </a:extLst>
          </p:cNvPr>
          <p:cNvSpPr>
            <a:spLocks noGrp="1"/>
          </p:cNvSpPr>
          <p:nvPr>
            <p:ph type="body" sz="quarter" idx="13"/>
          </p:nvPr>
        </p:nvSpPr>
        <p:spPr>
          <a:xfrm>
            <a:off x="8595955" y="3138786"/>
            <a:ext cx="2919000" cy="641934"/>
          </a:xfrm>
        </p:spPr>
        <p:txBody>
          <a:bodyPr anchor="ctr">
            <a:noAutofit/>
          </a:bodyPr>
          <a:lstStyle>
            <a:lvl1pPr marL="0" indent="0">
              <a:lnSpc>
                <a:spcPct val="114000"/>
              </a:lnSpc>
              <a:buNone/>
              <a:defRPr sz="1600">
                <a:latin typeface="Montserrat Light" panose="00000400000000000000" pitchFamily="50" charset="0"/>
              </a:defRPr>
            </a:lvl1pPr>
            <a:lvl2pPr>
              <a:lnSpc>
                <a:spcPct val="114000"/>
              </a:lnSpc>
              <a:defRPr sz="1870">
                <a:latin typeface="Montserrat Light" panose="00000400000000000000" pitchFamily="50" charset="0"/>
              </a:defRPr>
            </a:lvl2pPr>
            <a:lvl3pPr>
              <a:lnSpc>
                <a:spcPct val="114000"/>
              </a:lnSpc>
              <a:defRPr sz="1870">
                <a:latin typeface="Montserrat Light" panose="00000400000000000000" pitchFamily="50" charset="0"/>
              </a:defRPr>
            </a:lvl3pPr>
            <a:lvl4pPr>
              <a:lnSpc>
                <a:spcPct val="114000"/>
              </a:lnSpc>
              <a:defRPr sz="1870">
                <a:latin typeface="Montserrat Light" panose="00000400000000000000" pitchFamily="50" charset="0"/>
              </a:defRPr>
            </a:lvl4pPr>
            <a:lvl5pPr>
              <a:lnSpc>
                <a:spcPct val="114000"/>
              </a:lnSpc>
              <a:defRPr sz="1870">
                <a:latin typeface="Montserrat Light" panose="00000400000000000000" pitchFamily="50" charset="0"/>
              </a:defRPr>
            </a:lvl5pPr>
          </a:lstStyle>
          <a:p>
            <a:pPr lvl="0"/>
            <a:r>
              <a:rPr lang="en-US"/>
              <a:t>Click to edit</a:t>
            </a:r>
          </a:p>
        </p:txBody>
      </p:sp>
      <p:sp>
        <p:nvSpPr>
          <p:cNvPr id="32" name="Text Placeholder 31">
            <a:extLst>
              <a:ext uri="{FF2B5EF4-FFF2-40B4-BE49-F238E27FC236}">
                <a16:creationId xmlns:a16="http://schemas.microsoft.com/office/drawing/2014/main" id="{E5306943-1C3C-B687-C9BD-30988B182F10}"/>
              </a:ext>
            </a:extLst>
          </p:cNvPr>
          <p:cNvSpPr>
            <a:spLocks noGrp="1"/>
          </p:cNvSpPr>
          <p:nvPr>
            <p:ph type="body" sz="quarter" idx="14" hasCustomPrompt="1"/>
          </p:nvPr>
        </p:nvSpPr>
        <p:spPr>
          <a:xfrm>
            <a:off x="675246" y="1367697"/>
            <a:ext cx="4675230" cy="671512"/>
          </a:xfrm>
        </p:spPr>
        <p:txBody>
          <a:bodyPr>
            <a:noAutofit/>
          </a:bodyPr>
          <a:lstStyle>
            <a:lvl1pPr marL="0" indent="0">
              <a:buNone/>
              <a:defRPr sz="3730" b="1">
                <a:latin typeface="+mj-lt"/>
              </a:defRPr>
            </a:lvl1pPr>
            <a:lvl2pPr>
              <a:defRPr sz="3730" b="1">
                <a:latin typeface="+mj-lt"/>
              </a:defRPr>
            </a:lvl2pPr>
            <a:lvl3pPr>
              <a:defRPr sz="3730" b="1">
                <a:latin typeface="+mj-lt"/>
              </a:defRPr>
            </a:lvl3pPr>
            <a:lvl4pPr>
              <a:defRPr sz="3730" b="1">
                <a:latin typeface="+mj-lt"/>
              </a:defRPr>
            </a:lvl4pPr>
            <a:lvl5pPr>
              <a:defRPr sz="3730" b="1">
                <a:latin typeface="+mj-lt"/>
              </a:defRPr>
            </a:lvl5pPr>
          </a:lstStyle>
          <a:p>
            <a:pPr lvl="0"/>
            <a:r>
              <a:rPr lang="en-US"/>
              <a:t>Solution Name</a:t>
            </a:r>
          </a:p>
        </p:txBody>
      </p:sp>
      <p:sp>
        <p:nvSpPr>
          <p:cNvPr id="35" name="Text Placeholder 34">
            <a:extLst>
              <a:ext uri="{FF2B5EF4-FFF2-40B4-BE49-F238E27FC236}">
                <a16:creationId xmlns:a16="http://schemas.microsoft.com/office/drawing/2014/main" id="{EF32CFD1-9CE7-8564-E9DE-E69A8011588B}"/>
              </a:ext>
            </a:extLst>
          </p:cNvPr>
          <p:cNvSpPr>
            <a:spLocks noGrp="1"/>
          </p:cNvSpPr>
          <p:nvPr>
            <p:ph type="body" sz="quarter" idx="15" hasCustomPrompt="1"/>
          </p:nvPr>
        </p:nvSpPr>
        <p:spPr>
          <a:xfrm>
            <a:off x="675246" y="2540489"/>
            <a:ext cx="6300787" cy="3414712"/>
          </a:xfrm>
        </p:spPr>
        <p:txBody>
          <a:bodyPr>
            <a:normAutofit/>
          </a:bodyPr>
          <a:lstStyle>
            <a:lvl1pPr marL="0" indent="0">
              <a:lnSpc>
                <a:spcPts val="3067"/>
              </a:lnSpc>
              <a:buNone/>
              <a:defRPr sz="2130">
                <a:latin typeface="Montserrat Light" panose="00000400000000000000" pitchFamily="50" charset="0"/>
              </a:defRPr>
            </a:lvl1pPr>
            <a:lvl2pPr>
              <a:defRPr sz="2130">
                <a:latin typeface="Montserrat Light" panose="00000400000000000000" pitchFamily="50" charset="0"/>
              </a:defRPr>
            </a:lvl2pPr>
            <a:lvl3pPr>
              <a:defRPr sz="2130">
                <a:latin typeface="Montserrat Light" panose="00000400000000000000" pitchFamily="50" charset="0"/>
              </a:defRPr>
            </a:lvl3pPr>
            <a:lvl4pPr>
              <a:defRPr sz="2130">
                <a:latin typeface="Montserrat Light" panose="00000400000000000000" pitchFamily="50" charset="0"/>
              </a:defRPr>
            </a:lvl4pPr>
            <a:lvl5pPr>
              <a:defRPr sz="2130">
                <a:latin typeface="Montserrat Light" panose="00000400000000000000" pitchFamily="50" charset="0"/>
              </a:defRPr>
            </a:lvl5pPr>
          </a:lstStyle>
          <a:p>
            <a:pPr lvl="0"/>
            <a:r>
              <a:rPr lang="en-US"/>
              <a:t>Click to add Solution Description</a:t>
            </a:r>
          </a:p>
        </p:txBody>
      </p:sp>
    </p:spTree>
    <p:extLst>
      <p:ext uri="{BB962C8B-B14F-4D97-AF65-F5344CB8AC3E}">
        <p14:creationId xmlns:p14="http://schemas.microsoft.com/office/powerpoint/2010/main" val="3313174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sv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A24082-D871-4592-13CE-E6FC67DF323E}"/>
              </a:ext>
            </a:extLst>
          </p:cNvPr>
          <p:cNvSpPr>
            <a:spLocks noGrp="1"/>
          </p:cNvSpPr>
          <p:nvPr>
            <p:ph type="title"/>
          </p:nvPr>
        </p:nvSpPr>
        <p:spPr>
          <a:xfrm>
            <a:off x="825500" y="365125"/>
            <a:ext cx="10541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71BF77BD-78E8-CF48-9B71-23A0C192F611}"/>
              </a:ext>
            </a:extLst>
          </p:cNvPr>
          <p:cNvSpPr>
            <a:spLocks noGrp="1"/>
          </p:cNvSpPr>
          <p:nvPr>
            <p:ph type="body" idx="1"/>
          </p:nvPr>
        </p:nvSpPr>
        <p:spPr>
          <a:xfrm>
            <a:off x="825500" y="1825625"/>
            <a:ext cx="10541000" cy="4362524"/>
          </a:xfrm>
          <a:prstGeom prst="rect">
            <a:avLst/>
          </a:prstGeom>
        </p:spPr>
        <p:txBody>
          <a:bodyPr vert="horz" lIns="91440" tIns="45720" rIns="91440" bIns="45720" rtlCol="0">
            <a:noAutofit/>
          </a:bodyPr>
          <a:lstStyle/>
          <a:p>
            <a:pPr lvl="0"/>
            <a:r>
              <a:rPr lang="en-US"/>
              <a:t>Click to edit Master text styles</a:t>
            </a:r>
          </a:p>
        </p:txBody>
      </p:sp>
      <p:pic>
        <p:nvPicPr>
          <p:cNvPr id="5" name="Graphic 4">
            <a:extLst>
              <a:ext uri="{FF2B5EF4-FFF2-40B4-BE49-F238E27FC236}">
                <a16:creationId xmlns:a16="http://schemas.microsoft.com/office/drawing/2014/main" id="{E6CF9405-3BE6-558C-61B7-D97033E7404E}"/>
              </a:ext>
            </a:extLst>
          </p:cNvPr>
          <p:cNvPicPr>
            <a:picLocks noChangeAspect="1"/>
          </p:cNvPicPr>
          <p:nvPr userDrawn="1"/>
        </p:nvPicPr>
        <p:blipFill>
          <a:blip r:embed="rId12">
            <a:extLst>
              <a:ext uri="{96DAC541-7B7A-43D3-8B79-37D633B846F1}">
                <asvg:svgBlip xmlns:asvg="http://schemas.microsoft.com/office/drawing/2016/SVG/main" r:embed="rId13"/>
              </a:ext>
            </a:extLst>
          </a:blip>
          <a:stretch>
            <a:fillRect/>
          </a:stretch>
        </p:blipFill>
        <p:spPr>
          <a:xfrm>
            <a:off x="11041223" y="6445250"/>
            <a:ext cx="967587" cy="210540"/>
          </a:xfrm>
          <a:prstGeom prst="rect">
            <a:avLst/>
          </a:prstGeom>
        </p:spPr>
      </p:pic>
    </p:spTree>
    <p:extLst>
      <p:ext uri="{BB962C8B-B14F-4D97-AF65-F5344CB8AC3E}">
        <p14:creationId xmlns:p14="http://schemas.microsoft.com/office/powerpoint/2010/main" val="291413678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1" r:id="rId9"/>
    <p:sldLayoutId id="2147483660" r:id="rId10"/>
  </p:sldLayoutIdLst>
  <p:txStyles>
    <p:titleStyle>
      <a:lvl1pPr algn="l" defTabSz="914400" rtl="0" eaLnBrk="1" latinLnBrk="0" hangingPunct="1">
        <a:lnSpc>
          <a:spcPct val="110000"/>
        </a:lnSpc>
        <a:spcBef>
          <a:spcPct val="0"/>
        </a:spcBef>
        <a:buNone/>
        <a:defRPr sz="4400" b="1" kern="1200">
          <a:solidFill>
            <a:schemeClr val="tx1"/>
          </a:solidFill>
          <a:latin typeface="Montserrat" panose="00000500000000000000" pitchFamily="2" charset="0"/>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ontserrat Light" panose="00000400000000000000" pitchFamily="50"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ontserrat Light" panose="00000400000000000000" pitchFamily="50"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Light" panose="00000400000000000000" pitchFamily="50"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ontserrat Light" panose="00000400000000000000" pitchFamily="50"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2.sv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2D0B6AA1-3590-5C37-67BF-A970B75FC71B}"/>
              </a:ext>
            </a:extLst>
          </p:cNvPr>
          <p:cNvSpPr>
            <a:spLocks noGrp="1"/>
          </p:cNvSpPr>
          <p:nvPr>
            <p:ph type="subTitle" idx="1"/>
          </p:nvPr>
        </p:nvSpPr>
        <p:spPr>
          <a:xfrm>
            <a:off x="2868248" y="5778786"/>
            <a:ext cx="3176047" cy="327324"/>
          </a:xfrm>
        </p:spPr>
        <p:txBody>
          <a:bodyPr/>
          <a:lstStyle/>
          <a:p>
            <a:r>
              <a:rPr lang="en-US" dirty="0" err="1"/>
              <a:t>Rayton</a:t>
            </a:r>
            <a:r>
              <a:rPr lang="en-US" dirty="0"/>
              <a:t> Li</a:t>
            </a:r>
          </a:p>
        </p:txBody>
      </p:sp>
      <p:sp>
        <p:nvSpPr>
          <p:cNvPr id="3" name="Text Placeholder 2">
            <a:extLst>
              <a:ext uri="{FF2B5EF4-FFF2-40B4-BE49-F238E27FC236}">
                <a16:creationId xmlns:a16="http://schemas.microsoft.com/office/drawing/2014/main" id="{95A207A3-0D2B-AD9F-09CF-696C4CE6ACEB}"/>
              </a:ext>
            </a:extLst>
          </p:cNvPr>
          <p:cNvSpPr>
            <a:spLocks noGrp="1"/>
          </p:cNvSpPr>
          <p:nvPr>
            <p:ph type="body" sz="quarter" idx="10"/>
          </p:nvPr>
        </p:nvSpPr>
        <p:spPr>
          <a:xfrm>
            <a:off x="2867583" y="6106110"/>
            <a:ext cx="3176712" cy="327025"/>
          </a:xfrm>
        </p:spPr>
        <p:txBody>
          <a:bodyPr/>
          <a:lstStyle/>
          <a:p>
            <a:r>
              <a:rPr lang="en-US" dirty="0"/>
              <a:t>Threat Intelligence, ThreatLocker</a:t>
            </a:r>
          </a:p>
        </p:txBody>
      </p:sp>
      <p:sp>
        <p:nvSpPr>
          <p:cNvPr id="4" name="Title 3">
            <a:extLst>
              <a:ext uri="{FF2B5EF4-FFF2-40B4-BE49-F238E27FC236}">
                <a16:creationId xmlns:a16="http://schemas.microsoft.com/office/drawing/2014/main" id="{C1E3E3D3-9DA5-ACC3-74D9-109FC3DDECB0}"/>
              </a:ext>
            </a:extLst>
          </p:cNvPr>
          <p:cNvSpPr>
            <a:spLocks noGrp="1"/>
          </p:cNvSpPr>
          <p:nvPr>
            <p:ph type="title"/>
          </p:nvPr>
        </p:nvSpPr>
        <p:spPr>
          <a:xfrm>
            <a:off x="773795" y="3416860"/>
            <a:ext cx="5270500" cy="1121798"/>
          </a:xfrm>
        </p:spPr>
        <p:txBody>
          <a:bodyPr>
            <a:normAutofit fontScale="90000"/>
          </a:bodyPr>
          <a:lstStyle/>
          <a:p>
            <a:r>
              <a:rPr lang="en-US" dirty="0"/>
              <a:t>Malware Development</a:t>
            </a:r>
          </a:p>
        </p:txBody>
      </p:sp>
    </p:spTree>
    <p:extLst>
      <p:ext uri="{BB962C8B-B14F-4D97-AF65-F5344CB8AC3E}">
        <p14:creationId xmlns:p14="http://schemas.microsoft.com/office/powerpoint/2010/main" val="3659045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3AAA6-D5ED-8009-2948-1D192231F69F}"/>
              </a:ext>
            </a:extLst>
          </p:cNvPr>
          <p:cNvSpPr>
            <a:spLocks noGrp="1"/>
          </p:cNvSpPr>
          <p:nvPr>
            <p:ph type="title"/>
          </p:nvPr>
        </p:nvSpPr>
        <p:spPr>
          <a:xfrm>
            <a:off x="825500" y="365125"/>
            <a:ext cx="10541000" cy="1325563"/>
          </a:xfrm>
        </p:spPr>
        <p:txBody>
          <a:bodyPr/>
          <a:lstStyle/>
          <a:p>
            <a:r>
              <a:rPr lang="en-US" dirty="0"/>
              <a:t>Objectives</a:t>
            </a:r>
          </a:p>
        </p:txBody>
      </p:sp>
      <p:grpSp>
        <p:nvGrpSpPr>
          <p:cNvPr id="11" name="Group 10">
            <a:extLst>
              <a:ext uri="{FF2B5EF4-FFF2-40B4-BE49-F238E27FC236}">
                <a16:creationId xmlns:a16="http://schemas.microsoft.com/office/drawing/2014/main" id="{375526C5-D690-5568-EE65-45F5A5F225ED}"/>
              </a:ext>
            </a:extLst>
          </p:cNvPr>
          <p:cNvGrpSpPr/>
          <p:nvPr/>
        </p:nvGrpSpPr>
        <p:grpSpPr>
          <a:xfrm>
            <a:off x="7918690" y="1637855"/>
            <a:ext cx="2834322" cy="3099688"/>
            <a:chOff x="4790167" y="3429000"/>
            <a:chExt cx="2611666" cy="2856186"/>
          </a:xfrm>
        </p:grpSpPr>
        <p:grpSp>
          <p:nvGrpSpPr>
            <p:cNvPr id="12" name="Group 11">
              <a:extLst>
                <a:ext uri="{FF2B5EF4-FFF2-40B4-BE49-F238E27FC236}">
                  <a16:creationId xmlns:a16="http://schemas.microsoft.com/office/drawing/2014/main" id="{AE09ACD2-0F66-E7F2-11A7-90F4AD45210D}"/>
                </a:ext>
              </a:extLst>
            </p:cNvPr>
            <p:cNvGrpSpPr/>
            <p:nvPr/>
          </p:nvGrpSpPr>
          <p:grpSpPr>
            <a:xfrm>
              <a:off x="4790167" y="3429000"/>
              <a:ext cx="2611666" cy="2856186"/>
              <a:chOff x="10011035" y="2042001"/>
              <a:chExt cx="1586752" cy="1840425"/>
            </a:xfrm>
          </p:grpSpPr>
          <p:sp>
            <p:nvSpPr>
              <p:cNvPr id="14" name="Freeform: Shape 13">
                <a:extLst>
                  <a:ext uri="{FF2B5EF4-FFF2-40B4-BE49-F238E27FC236}">
                    <a16:creationId xmlns:a16="http://schemas.microsoft.com/office/drawing/2014/main" id="{22C9B104-CACB-9966-1067-B28B8B7AD04B}"/>
                  </a:ext>
                </a:extLst>
              </p:cNvPr>
              <p:cNvSpPr/>
              <p:nvPr/>
            </p:nvSpPr>
            <p:spPr>
              <a:xfrm>
                <a:off x="10011035" y="2042001"/>
                <a:ext cx="1586752" cy="1840425"/>
              </a:xfrm>
              <a:custGeom>
                <a:avLst/>
                <a:gdLst>
                  <a:gd name="connsiteX0" fmla="*/ 887669 w 1586752"/>
                  <a:gd name="connsiteY0" fmla="*/ 1668169 h 1840425"/>
                  <a:gd name="connsiteX1" fmla="*/ 853094 w 1586752"/>
                  <a:gd name="connsiteY1" fmla="*/ 1751649 h 1840425"/>
                  <a:gd name="connsiteX2" fmla="*/ 922245 w 1586752"/>
                  <a:gd name="connsiteY2" fmla="*/ 1751649 h 1840425"/>
                  <a:gd name="connsiteX3" fmla="*/ 1028151 w 1586752"/>
                  <a:gd name="connsiteY3" fmla="*/ 1618643 h 1840425"/>
                  <a:gd name="connsiteX4" fmla="*/ 1069890 w 1586752"/>
                  <a:gd name="connsiteY4" fmla="*/ 1618643 h 1840425"/>
                  <a:gd name="connsiteX5" fmla="*/ 1178289 w 1586752"/>
                  <a:gd name="connsiteY5" fmla="*/ 1751026 h 1840425"/>
                  <a:gd name="connsiteX6" fmla="*/ 1178289 w 1586752"/>
                  <a:gd name="connsiteY6" fmla="*/ 1618643 h 1840425"/>
                  <a:gd name="connsiteX7" fmla="*/ 1228127 w 1586752"/>
                  <a:gd name="connsiteY7" fmla="*/ 1618643 h 1840425"/>
                  <a:gd name="connsiteX8" fmla="*/ 1228127 w 1586752"/>
                  <a:gd name="connsiteY8" fmla="*/ 1836686 h 1840425"/>
                  <a:gd name="connsiteX9" fmla="*/ 1186699 w 1586752"/>
                  <a:gd name="connsiteY9" fmla="*/ 1836686 h 1840425"/>
                  <a:gd name="connsiteX10" fmla="*/ 1077989 w 1586752"/>
                  <a:gd name="connsiteY10" fmla="*/ 1704303 h 1840425"/>
                  <a:gd name="connsiteX11" fmla="*/ 1077989 w 1586752"/>
                  <a:gd name="connsiteY11" fmla="*/ 1836686 h 1840425"/>
                  <a:gd name="connsiteX12" fmla="*/ 1028151 w 1586752"/>
                  <a:gd name="connsiteY12" fmla="*/ 1836686 h 1840425"/>
                  <a:gd name="connsiteX13" fmla="*/ 863062 w 1586752"/>
                  <a:gd name="connsiteY13" fmla="*/ 1618643 h 1840425"/>
                  <a:gd name="connsiteX14" fmla="*/ 912900 w 1586752"/>
                  <a:gd name="connsiteY14" fmla="*/ 1618643 h 1840425"/>
                  <a:gd name="connsiteX15" fmla="*/ 1010397 w 1586752"/>
                  <a:gd name="connsiteY15" fmla="*/ 1836686 h 1840425"/>
                  <a:gd name="connsiteX16" fmla="*/ 957444 w 1586752"/>
                  <a:gd name="connsiteY16" fmla="*/ 1836686 h 1840425"/>
                  <a:gd name="connsiteX17" fmla="*/ 938132 w 1586752"/>
                  <a:gd name="connsiteY17" fmla="*/ 1789963 h 1840425"/>
                  <a:gd name="connsiteX18" fmla="*/ 836897 w 1586752"/>
                  <a:gd name="connsiteY18" fmla="*/ 1789963 h 1840425"/>
                  <a:gd name="connsiteX19" fmla="*/ 817584 w 1586752"/>
                  <a:gd name="connsiteY19" fmla="*/ 1836686 h 1840425"/>
                  <a:gd name="connsiteX20" fmla="*/ 765877 w 1586752"/>
                  <a:gd name="connsiteY20" fmla="*/ 1836686 h 1840425"/>
                  <a:gd name="connsiteX21" fmla="*/ 665576 w 1586752"/>
                  <a:gd name="connsiteY21" fmla="*/ 1614905 h 1840425"/>
                  <a:gd name="connsiteX22" fmla="*/ 716815 w 1586752"/>
                  <a:gd name="connsiteY22" fmla="*/ 1624874 h 1840425"/>
                  <a:gd name="connsiteX23" fmla="*/ 755284 w 1586752"/>
                  <a:gd name="connsiteY23" fmla="*/ 1653531 h 1840425"/>
                  <a:gd name="connsiteX24" fmla="*/ 722890 w 1586752"/>
                  <a:gd name="connsiteY24" fmla="*/ 1683433 h 1840425"/>
                  <a:gd name="connsiteX25" fmla="*/ 668067 w 1586752"/>
                  <a:gd name="connsiteY25" fmla="*/ 1657891 h 1840425"/>
                  <a:gd name="connsiteX26" fmla="*/ 631935 w 1586752"/>
                  <a:gd name="connsiteY26" fmla="*/ 1666768 h 1840425"/>
                  <a:gd name="connsiteX27" fmla="*/ 607171 w 1586752"/>
                  <a:gd name="connsiteY27" fmla="*/ 1691532 h 1840425"/>
                  <a:gd name="connsiteX28" fmla="*/ 598294 w 1586752"/>
                  <a:gd name="connsiteY28" fmla="*/ 1727666 h 1840425"/>
                  <a:gd name="connsiteX29" fmla="*/ 607171 w 1586752"/>
                  <a:gd name="connsiteY29" fmla="*/ 1763798 h 1840425"/>
                  <a:gd name="connsiteX30" fmla="*/ 631935 w 1586752"/>
                  <a:gd name="connsiteY30" fmla="*/ 1788562 h 1840425"/>
                  <a:gd name="connsiteX31" fmla="*/ 668067 w 1586752"/>
                  <a:gd name="connsiteY31" fmla="*/ 1797439 h 1840425"/>
                  <a:gd name="connsiteX32" fmla="*/ 722890 w 1586752"/>
                  <a:gd name="connsiteY32" fmla="*/ 1771585 h 1840425"/>
                  <a:gd name="connsiteX33" fmla="*/ 755284 w 1586752"/>
                  <a:gd name="connsiteY33" fmla="*/ 1801489 h 1840425"/>
                  <a:gd name="connsiteX34" fmla="*/ 716660 w 1586752"/>
                  <a:gd name="connsiteY34" fmla="*/ 1830458 h 1840425"/>
                  <a:gd name="connsiteX35" fmla="*/ 665264 w 1586752"/>
                  <a:gd name="connsiteY35" fmla="*/ 1840425 h 1840425"/>
                  <a:gd name="connsiteX36" fmla="*/ 604991 w 1586752"/>
                  <a:gd name="connsiteY36" fmla="*/ 1825941 h 1840425"/>
                  <a:gd name="connsiteX37" fmla="*/ 562628 w 1586752"/>
                  <a:gd name="connsiteY37" fmla="*/ 1785759 h 1840425"/>
                  <a:gd name="connsiteX38" fmla="*/ 547210 w 1586752"/>
                  <a:gd name="connsiteY38" fmla="*/ 1727666 h 1840425"/>
                  <a:gd name="connsiteX39" fmla="*/ 562628 w 1586752"/>
                  <a:gd name="connsiteY39" fmla="*/ 1669573 h 1840425"/>
                  <a:gd name="connsiteX40" fmla="*/ 604991 w 1586752"/>
                  <a:gd name="connsiteY40" fmla="*/ 1629390 h 1840425"/>
                  <a:gd name="connsiteX41" fmla="*/ 665576 w 1586752"/>
                  <a:gd name="connsiteY41" fmla="*/ 1614905 h 1840425"/>
                  <a:gd name="connsiteX42" fmla="*/ 445353 w 1586752"/>
                  <a:gd name="connsiteY42" fmla="*/ 1614905 h 1840425"/>
                  <a:gd name="connsiteX43" fmla="*/ 486159 w 1586752"/>
                  <a:gd name="connsiteY43" fmla="*/ 1619890 h 1840425"/>
                  <a:gd name="connsiteX44" fmla="*/ 521045 w 1586752"/>
                  <a:gd name="connsiteY44" fmla="*/ 1634219 h 1840425"/>
                  <a:gd name="connsiteX45" fmla="*/ 505471 w 1586752"/>
                  <a:gd name="connsiteY45" fmla="*/ 1672531 h 1840425"/>
                  <a:gd name="connsiteX46" fmla="*/ 445042 w 1586752"/>
                  <a:gd name="connsiteY46" fmla="*/ 1655399 h 1840425"/>
                  <a:gd name="connsiteX47" fmla="*/ 413738 w 1586752"/>
                  <a:gd name="connsiteY47" fmla="*/ 1662253 h 1840425"/>
                  <a:gd name="connsiteX48" fmla="*/ 403614 w 1586752"/>
                  <a:gd name="connsiteY48" fmla="*/ 1680318 h 1840425"/>
                  <a:gd name="connsiteX49" fmla="*/ 415295 w 1586752"/>
                  <a:gd name="connsiteY49" fmla="*/ 1696984 h 1840425"/>
                  <a:gd name="connsiteX50" fmla="*/ 450960 w 1586752"/>
                  <a:gd name="connsiteY50" fmla="*/ 1707730 h 1840425"/>
                  <a:gd name="connsiteX51" fmla="*/ 491766 w 1586752"/>
                  <a:gd name="connsiteY51" fmla="*/ 1719567 h 1840425"/>
                  <a:gd name="connsiteX52" fmla="*/ 519021 w 1586752"/>
                  <a:gd name="connsiteY52" fmla="*/ 1738256 h 1840425"/>
                  <a:gd name="connsiteX53" fmla="*/ 530390 w 1586752"/>
                  <a:gd name="connsiteY53" fmla="*/ 1772832 h 1840425"/>
                  <a:gd name="connsiteX54" fmla="*/ 519955 w 1586752"/>
                  <a:gd name="connsiteY54" fmla="*/ 1806939 h 1840425"/>
                  <a:gd name="connsiteX55" fmla="*/ 488651 w 1586752"/>
                  <a:gd name="connsiteY55" fmla="*/ 1831391 h 1840425"/>
                  <a:gd name="connsiteX56" fmla="*/ 437878 w 1586752"/>
                  <a:gd name="connsiteY56" fmla="*/ 1840425 h 1840425"/>
                  <a:gd name="connsiteX57" fmla="*/ 387884 w 1586752"/>
                  <a:gd name="connsiteY57" fmla="*/ 1833416 h 1840425"/>
                  <a:gd name="connsiteX58" fmla="*/ 349103 w 1586752"/>
                  <a:gd name="connsiteY58" fmla="*/ 1815194 h 1840425"/>
                  <a:gd name="connsiteX59" fmla="*/ 366235 w 1586752"/>
                  <a:gd name="connsiteY59" fmla="*/ 1777192 h 1840425"/>
                  <a:gd name="connsiteX60" fmla="*/ 399564 w 1586752"/>
                  <a:gd name="connsiteY60" fmla="*/ 1793702 h 1840425"/>
                  <a:gd name="connsiteX61" fmla="*/ 438190 w 1586752"/>
                  <a:gd name="connsiteY61" fmla="*/ 1799931 h 1840425"/>
                  <a:gd name="connsiteX62" fmla="*/ 469962 w 1586752"/>
                  <a:gd name="connsiteY62" fmla="*/ 1793546 h 1840425"/>
                  <a:gd name="connsiteX63" fmla="*/ 480241 w 1586752"/>
                  <a:gd name="connsiteY63" fmla="*/ 1776570 h 1840425"/>
                  <a:gd name="connsiteX64" fmla="*/ 474167 w 1586752"/>
                  <a:gd name="connsiteY64" fmla="*/ 1763643 h 1840425"/>
                  <a:gd name="connsiteX65" fmla="*/ 458592 w 1586752"/>
                  <a:gd name="connsiteY65" fmla="*/ 1755388 h 1840425"/>
                  <a:gd name="connsiteX66" fmla="*/ 432893 w 1586752"/>
                  <a:gd name="connsiteY66" fmla="*/ 1748535 h 1840425"/>
                  <a:gd name="connsiteX67" fmla="*/ 392089 w 1586752"/>
                  <a:gd name="connsiteY67" fmla="*/ 1736698 h 1840425"/>
                  <a:gd name="connsiteX68" fmla="*/ 364833 w 1586752"/>
                  <a:gd name="connsiteY68" fmla="*/ 1717697 h 1840425"/>
                  <a:gd name="connsiteX69" fmla="*/ 353463 w 1586752"/>
                  <a:gd name="connsiteY69" fmla="*/ 1682810 h 1840425"/>
                  <a:gd name="connsiteX70" fmla="*/ 363743 w 1586752"/>
                  <a:gd name="connsiteY70" fmla="*/ 1648391 h 1840425"/>
                  <a:gd name="connsiteX71" fmla="*/ 394737 w 1586752"/>
                  <a:gd name="connsiteY71" fmla="*/ 1623939 h 1840425"/>
                  <a:gd name="connsiteX72" fmla="*/ 445353 w 1586752"/>
                  <a:gd name="connsiteY72" fmla="*/ 1614905 h 1840425"/>
                  <a:gd name="connsiteX73" fmla="*/ 50046 w 1586752"/>
                  <a:gd name="connsiteY73" fmla="*/ 0 h 1840425"/>
                  <a:gd name="connsiteX74" fmla="*/ 1536706 w 1586752"/>
                  <a:gd name="connsiteY74" fmla="*/ 0 h 1840425"/>
                  <a:gd name="connsiteX75" fmla="*/ 1586752 w 1586752"/>
                  <a:gd name="connsiteY75" fmla="*/ 50046 h 1840425"/>
                  <a:gd name="connsiteX76" fmla="*/ 1586752 w 1586752"/>
                  <a:gd name="connsiteY76" fmla="*/ 1713255 h 1840425"/>
                  <a:gd name="connsiteX77" fmla="*/ 1536706 w 1586752"/>
                  <a:gd name="connsiteY77" fmla="*/ 1763301 h 1840425"/>
                  <a:gd name="connsiteX78" fmla="*/ 1305444 w 1586752"/>
                  <a:gd name="connsiteY78" fmla="*/ 1763301 h 1840425"/>
                  <a:gd name="connsiteX79" fmla="*/ 1305444 w 1586752"/>
                  <a:gd name="connsiteY79" fmla="*/ 1704694 h 1840425"/>
                  <a:gd name="connsiteX80" fmla="*/ 1454049 w 1586752"/>
                  <a:gd name="connsiteY80" fmla="*/ 1704694 h 1840425"/>
                  <a:gd name="connsiteX81" fmla="*/ 1484305 w 1586752"/>
                  <a:gd name="connsiteY81" fmla="*/ 1704694 h 1840425"/>
                  <a:gd name="connsiteX82" fmla="*/ 1529872 w 1586752"/>
                  <a:gd name="connsiteY82" fmla="*/ 1659127 h 1840425"/>
                  <a:gd name="connsiteX83" fmla="*/ 1529872 w 1586752"/>
                  <a:gd name="connsiteY83" fmla="*/ 100431 h 1840425"/>
                  <a:gd name="connsiteX84" fmla="*/ 1484305 w 1586752"/>
                  <a:gd name="connsiteY84" fmla="*/ 54864 h 1840425"/>
                  <a:gd name="connsiteX85" fmla="*/ 1454049 w 1586752"/>
                  <a:gd name="connsiteY85" fmla="*/ 54864 h 1840425"/>
                  <a:gd name="connsiteX86" fmla="*/ 130687 w 1586752"/>
                  <a:gd name="connsiteY86" fmla="*/ 54864 h 1840425"/>
                  <a:gd name="connsiteX87" fmla="*/ 100431 w 1586752"/>
                  <a:gd name="connsiteY87" fmla="*/ 54864 h 1840425"/>
                  <a:gd name="connsiteX88" fmla="*/ 54864 w 1586752"/>
                  <a:gd name="connsiteY88" fmla="*/ 100431 h 1840425"/>
                  <a:gd name="connsiteX89" fmla="*/ 54864 w 1586752"/>
                  <a:gd name="connsiteY89" fmla="*/ 1659127 h 1840425"/>
                  <a:gd name="connsiteX90" fmla="*/ 100431 w 1586752"/>
                  <a:gd name="connsiteY90" fmla="*/ 1704694 h 1840425"/>
                  <a:gd name="connsiteX91" fmla="*/ 130687 w 1586752"/>
                  <a:gd name="connsiteY91" fmla="*/ 1704694 h 1840425"/>
                  <a:gd name="connsiteX92" fmla="*/ 281309 w 1586752"/>
                  <a:gd name="connsiteY92" fmla="*/ 1704694 h 1840425"/>
                  <a:gd name="connsiteX93" fmla="*/ 281309 w 1586752"/>
                  <a:gd name="connsiteY93" fmla="*/ 1763301 h 1840425"/>
                  <a:gd name="connsiteX94" fmla="*/ 50046 w 1586752"/>
                  <a:gd name="connsiteY94" fmla="*/ 1763301 h 1840425"/>
                  <a:gd name="connsiteX95" fmla="*/ 0 w 1586752"/>
                  <a:gd name="connsiteY95" fmla="*/ 1713255 h 1840425"/>
                  <a:gd name="connsiteX96" fmla="*/ 0 w 1586752"/>
                  <a:gd name="connsiteY96" fmla="*/ 50046 h 1840425"/>
                  <a:gd name="connsiteX97" fmla="*/ 50046 w 1586752"/>
                  <a:gd name="connsiteY97" fmla="*/ 0 h 18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586752" h="1840425">
                    <a:moveTo>
                      <a:pt x="887669" y="1668169"/>
                    </a:moveTo>
                    <a:lnTo>
                      <a:pt x="853094" y="1751649"/>
                    </a:lnTo>
                    <a:lnTo>
                      <a:pt x="922245" y="1751649"/>
                    </a:lnTo>
                    <a:close/>
                    <a:moveTo>
                      <a:pt x="1028151" y="1618643"/>
                    </a:moveTo>
                    <a:lnTo>
                      <a:pt x="1069890" y="1618643"/>
                    </a:lnTo>
                    <a:lnTo>
                      <a:pt x="1178289" y="1751026"/>
                    </a:lnTo>
                    <a:lnTo>
                      <a:pt x="1178289" y="1618643"/>
                    </a:lnTo>
                    <a:lnTo>
                      <a:pt x="1228127" y="1618643"/>
                    </a:lnTo>
                    <a:lnTo>
                      <a:pt x="1228127" y="1836686"/>
                    </a:lnTo>
                    <a:lnTo>
                      <a:pt x="1186699" y="1836686"/>
                    </a:lnTo>
                    <a:lnTo>
                      <a:pt x="1077989" y="1704303"/>
                    </a:lnTo>
                    <a:lnTo>
                      <a:pt x="1077989" y="1836686"/>
                    </a:lnTo>
                    <a:lnTo>
                      <a:pt x="1028151" y="1836686"/>
                    </a:lnTo>
                    <a:close/>
                    <a:moveTo>
                      <a:pt x="863062" y="1618643"/>
                    </a:moveTo>
                    <a:lnTo>
                      <a:pt x="912900" y="1618643"/>
                    </a:lnTo>
                    <a:lnTo>
                      <a:pt x="1010397" y="1836686"/>
                    </a:lnTo>
                    <a:lnTo>
                      <a:pt x="957444" y="1836686"/>
                    </a:lnTo>
                    <a:lnTo>
                      <a:pt x="938132" y="1789963"/>
                    </a:lnTo>
                    <a:lnTo>
                      <a:pt x="836897" y="1789963"/>
                    </a:lnTo>
                    <a:lnTo>
                      <a:pt x="817584" y="1836686"/>
                    </a:lnTo>
                    <a:lnTo>
                      <a:pt x="765877" y="1836686"/>
                    </a:lnTo>
                    <a:close/>
                    <a:moveTo>
                      <a:pt x="665576" y="1614905"/>
                    </a:moveTo>
                    <a:cubicBezTo>
                      <a:pt x="684473" y="1614905"/>
                      <a:pt x="701553" y="1618229"/>
                      <a:pt x="716815" y="1624874"/>
                    </a:cubicBezTo>
                    <a:cubicBezTo>
                      <a:pt x="732079" y="1631518"/>
                      <a:pt x="744901" y="1641071"/>
                      <a:pt x="755284" y="1653531"/>
                    </a:cubicBezTo>
                    <a:lnTo>
                      <a:pt x="722890" y="1683433"/>
                    </a:lnTo>
                    <a:cubicBezTo>
                      <a:pt x="708146" y="1666406"/>
                      <a:pt x="689871" y="1657891"/>
                      <a:pt x="668067" y="1657891"/>
                    </a:cubicBezTo>
                    <a:cubicBezTo>
                      <a:pt x="654569" y="1657891"/>
                      <a:pt x="642525" y="1660851"/>
                      <a:pt x="631935" y="1666768"/>
                    </a:cubicBezTo>
                    <a:cubicBezTo>
                      <a:pt x="621344" y="1672688"/>
                      <a:pt x="613090" y="1680942"/>
                      <a:pt x="607171" y="1691532"/>
                    </a:cubicBezTo>
                    <a:cubicBezTo>
                      <a:pt x="601253" y="1702122"/>
                      <a:pt x="598294" y="1714168"/>
                      <a:pt x="598294" y="1727666"/>
                    </a:cubicBezTo>
                    <a:cubicBezTo>
                      <a:pt x="598294" y="1741164"/>
                      <a:pt x="601253" y="1753208"/>
                      <a:pt x="607171" y="1763798"/>
                    </a:cubicBezTo>
                    <a:cubicBezTo>
                      <a:pt x="613090" y="1774389"/>
                      <a:pt x="621344" y="1782644"/>
                      <a:pt x="631935" y="1788562"/>
                    </a:cubicBezTo>
                    <a:cubicBezTo>
                      <a:pt x="642525" y="1794480"/>
                      <a:pt x="654569" y="1797439"/>
                      <a:pt x="668067" y="1797439"/>
                    </a:cubicBezTo>
                    <a:cubicBezTo>
                      <a:pt x="689871" y="1797439"/>
                      <a:pt x="708146" y="1788821"/>
                      <a:pt x="722890" y="1771585"/>
                    </a:cubicBezTo>
                    <a:lnTo>
                      <a:pt x="755284" y="1801489"/>
                    </a:lnTo>
                    <a:cubicBezTo>
                      <a:pt x="744901" y="1814156"/>
                      <a:pt x="732027" y="1823812"/>
                      <a:pt x="716660" y="1830458"/>
                    </a:cubicBezTo>
                    <a:cubicBezTo>
                      <a:pt x="701293" y="1837102"/>
                      <a:pt x="684161" y="1840425"/>
                      <a:pt x="665264" y="1840425"/>
                    </a:cubicBezTo>
                    <a:cubicBezTo>
                      <a:pt x="643044" y="1840425"/>
                      <a:pt x="622954" y="1835597"/>
                      <a:pt x="604991" y="1825941"/>
                    </a:cubicBezTo>
                    <a:cubicBezTo>
                      <a:pt x="587028" y="1816284"/>
                      <a:pt x="572907" y="1802891"/>
                      <a:pt x="562628" y="1785759"/>
                    </a:cubicBezTo>
                    <a:cubicBezTo>
                      <a:pt x="552350" y="1768627"/>
                      <a:pt x="547210" y="1749262"/>
                      <a:pt x="547210" y="1727666"/>
                    </a:cubicBezTo>
                    <a:cubicBezTo>
                      <a:pt x="547210" y="1706069"/>
                      <a:pt x="552350" y="1686705"/>
                      <a:pt x="562628" y="1669573"/>
                    </a:cubicBezTo>
                    <a:cubicBezTo>
                      <a:pt x="572907" y="1652441"/>
                      <a:pt x="587028" y="1639046"/>
                      <a:pt x="604991" y="1629390"/>
                    </a:cubicBezTo>
                    <a:cubicBezTo>
                      <a:pt x="622954" y="1619734"/>
                      <a:pt x="643148" y="1614905"/>
                      <a:pt x="665576" y="1614905"/>
                    </a:cubicBezTo>
                    <a:close/>
                    <a:moveTo>
                      <a:pt x="445353" y="1614905"/>
                    </a:moveTo>
                    <a:cubicBezTo>
                      <a:pt x="459267" y="1614905"/>
                      <a:pt x="472868" y="1616567"/>
                      <a:pt x="486159" y="1619890"/>
                    </a:cubicBezTo>
                    <a:cubicBezTo>
                      <a:pt x="499450" y="1623212"/>
                      <a:pt x="511078" y="1627989"/>
                      <a:pt x="521045" y="1634219"/>
                    </a:cubicBezTo>
                    <a:lnTo>
                      <a:pt x="505471" y="1672531"/>
                    </a:lnTo>
                    <a:cubicBezTo>
                      <a:pt x="485328" y="1661110"/>
                      <a:pt x="465186" y="1655399"/>
                      <a:pt x="445042" y="1655399"/>
                    </a:cubicBezTo>
                    <a:cubicBezTo>
                      <a:pt x="430922" y="1655399"/>
                      <a:pt x="420487" y="1657684"/>
                      <a:pt x="413738" y="1662253"/>
                    </a:cubicBezTo>
                    <a:cubicBezTo>
                      <a:pt x="406989" y="1666820"/>
                      <a:pt x="403614" y="1672843"/>
                      <a:pt x="403614" y="1680318"/>
                    </a:cubicBezTo>
                    <a:cubicBezTo>
                      <a:pt x="403614" y="1687795"/>
                      <a:pt x="407508" y="1693350"/>
                      <a:pt x="415295" y="1696984"/>
                    </a:cubicBezTo>
                    <a:cubicBezTo>
                      <a:pt x="423083" y="1700618"/>
                      <a:pt x="434970" y="1704199"/>
                      <a:pt x="450960" y="1707730"/>
                    </a:cubicBezTo>
                    <a:cubicBezTo>
                      <a:pt x="467573" y="1711676"/>
                      <a:pt x="481174" y="1715620"/>
                      <a:pt x="491766" y="1719567"/>
                    </a:cubicBezTo>
                    <a:cubicBezTo>
                      <a:pt x="502356" y="1723513"/>
                      <a:pt x="511442" y="1729742"/>
                      <a:pt x="519021" y="1738256"/>
                    </a:cubicBezTo>
                    <a:cubicBezTo>
                      <a:pt x="526601" y="1746769"/>
                      <a:pt x="530390" y="1758296"/>
                      <a:pt x="530390" y="1772832"/>
                    </a:cubicBezTo>
                    <a:cubicBezTo>
                      <a:pt x="530390" y="1785292"/>
                      <a:pt x="526913" y="1796661"/>
                      <a:pt x="519955" y="1806939"/>
                    </a:cubicBezTo>
                    <a:cubicBezTo>
                      <a:pt x="512999" y="1817219"/>
                      <a:pt x="502564" y="1825370"/>
                      <a:pt x="488651" y="1831391"/>
                    </a:cubicBezTo>
                    <a:cubicBezTo>
                      <a:pt x="474737" y="1837414"/>
                      <a:pt x="457813" y="1840425"/>
                      <a:pt x="437878" y="1840425"/>
                    </a:cubicBezTo>
                    <a:cubicBezTo>
                      <a:pt x="420642" y="1840425"/>
                      <a:pt x="403978" y="1838088"/>
                      <a:pt x="387884" y="1833416"/>
                    </a:cubicBezTo>
                    <a:cubicBezTo>
                      <a:pt x="371790" y="1828744"/>
                      <a:pt x="358863" y="1822670"/>
                      <a:pt x="349103" y="1815194"/>
                    </a:cubicBezTo>
                    <a:lnTo>
                      <a:pt x="366235" y="1777192"/>
                    </a:lnTo>
                    <a:cubicBezTo>
                      <a:pt x="375580" y="1784045"/>
                      <a:pt x="386689" y="1789548"/>
                      <a:pt x="399564" y="1793702"/>
                    </a:cubicBezTo>
                    <a:cubicBezTo>
                      <a:pt x="412439" y="1797855"/>
                      <a:pt x="425315" y="1799931"/>
                      <a:pt x="438190" y="1799931"/>
                    </a:cubicBezTo>
                    <a:cubicBezTo>
                      <a:pt x="452518" y="1799931"/>
                      <a:pt x="463109" y="1797803"/>
                      <a:pt x="469962" y="1793546"/>
                    </a:cubicBezTo>
                    <a:cubicBezTo>
                      <a:pt x="476814" y="1789288"/>
                      <a:pt x="480241" y="1783629"/>
                      <a:pt x="480241" y="1776570"/>
                    </a:cubicBezTo>
                    <a:cubicBezTo>
                      <a:pt x="480241" y="1771378"/>
                      <a:pt x="478216" y="1767070"/>
                      <a:pt x="474167" y="1763643"/>
                    </a:cubicBezTo>
                    <a:cubicBezTo>
                      <a:pt x="470117" y="1760216"/>
                      <a:pt x="464925" y="1757465"/>
                      <a:pt x="458592" y="1755388"/>
                    </a:cubicBezTo>
                    <a:cubicBezTo>
                      <a:pt x="452259" y="1753311"/>
                      <a:pt x="443692" y="1751028"/>
                      <a:pt x="432893" y="1748535"/>
                    </a:cubicBezTo>
                    <a:cubicBezTo>
                      <a:pt x="416281" y="1744589"/>
                      <a:pt x="402679" y="1740645"/>
                      <a:pt x="392089" y="1736698"/>
                    </a:cubicBezTo>
                    <a:cubicBezTo>
                      <a:pt x="381498" y="1732752"/>
                      <a:pt x="372413" y="1726419"/>
                      <a:pt x="364833" y="1717697"/>
                    </a:cubicBezTo>
                    <a:cubicBezTo>
                      <a:pt x="357254" y="1708976"/>
                      <a:pt x="353463" y="1697347"/>
                      <a:pt x="353463" y="1682810"/>
                    </a:cubicBezTo>
                    <a:cubicBezTo>
                      <a:pt x="353463" y="1670144"/>
                      <a:pt x="356890" y="1658671"/>
                      <a:pt x="363743" y="1648391"/>
                    </a:cubicBezTo>
                    <a:cubicBezTo>
                      <a:pt x="370595" y="1638112"/>
                      <a:pt x="380927" y="1629961"/>
                      <a:pt x="394737" y="1623939"/>
                    </a:cubicBezTo>
                    <a:cubicBezTo>
                      <a:pt x="408547" y="1617916"/>
                      <a:pt x="425418" y="1614905"/>
                      <a:pt x="445353" y="1614905"/>
                    </a:cubicBezTo>
                    <a:close/>
                    <a:moveTo>
                      <a:pt x="50046" y="0"/>
                    </a:moveTo>
                    <a:lnTo>
                      <a:pt x="1536706" y="0"/>
                    </a:lnTo>
                    <a:cubicBezTo>
                      <a:pt x="1564346" y="0"/>
                      <a:pt x="1586752" y="22406"/>
                      <a:pt x="1586752" y="50046"/>
                    </a:cubicBezTo>
                    <a:lnTo>
                      <a:pt x="1586752" y="1713255"/>
                    </a:lnTo>
                    <a:cubicBezTo>
                      <a:pt x="1586752" y="1740895"/>
                      <a:pt x="1564346" y="1763301"/>
                      <a:pt x="1536706" y="1763301"/>
                    </a:cubicBezTo>
                    <a:lnTo>
                      <a:pt x="1305444" y="1763301"/>
                    </a:lnTo>
                    <a:lnTo>
                      <a:pt x="1305444" y="1704694"/>
                    </a:lnTo>
                    <a:lnTo>
                      <a:pt x="1454049" y="1704694"/>
                    </a:lnTo>
                    <a:lnTo>
                      <a:pt x="1484305" y="1704694"/>
                    </a:lnTo>
                    <a:cubicBezTo>
                      <a:pt x="1509471" y="1704694"/>
                      <a:pt x="1529872" y="1684293"/>
                      <a:pt x="1529872" y="1659127"/>
                    </a:cubicBezTo>
                    <a:lnTo>
                      <a:pt x="1529872" y="100431"/>
                    </a:lnTo>
                    <a:cubicBezTo>
                      <a:pt x="1529872" y="75265"/>
                      <a:pt x="1509471" y="54864"/>
                      <a:pt x="1484305" y="54864"/>
                    </a:cubicBezTo>
                    <a:lnTo>
                      <a:pt x="1454049" y="54864"/>
                    </a:lnTo>
                    <a:lnTo>
                      <a:pt x="130687" y="54864"/>
                    </a:lnTo>
                    <a:lnTo>
                      <a:pt x="100431" y="54864"/>
                    </a:lnTo>
                    <a:cubicBezTo>
                      <a:pt x="75265" y="54864"/>
                      <a:pt x="54864" y="75265"/>
                      <a:pt x="54864" y="100431"/>
                    </a:cubicBezTo>
                    <a:lnTo>
                      <a:pt x="54864" y="1659127"/>
                    </a:lnTo>
                    <a:cubicBezTo>
                      <a:pt x="54864" y="1684293"/>
                      <a:pt x="75265" y="1704694"/>
                      <a:pt x="100431" y="1704694"/>
                    </a:cubicBezTo>
                    <a:lnTo>
                      <a:pt x="130687" y="1704694"/>
                    </a:lnTo>
                    <a:lnTo>
                      <a:pt x="281309" y="1704694"/>
                    </a:lnTo>
                    <a:lnTo>
                      <a:pt x="281309" y="1763301"/>
                    </a:lnTo>
                    <a:lnTo>
                      <a:pt x="50046" y="1763301"/>
                    </a:lnTo>
                    <a:cubicBezTo>
                      <a:pt x="22406" y="1763301"/>
                      <a:pt x="0" y="1740895"/>
                      <a:pt x="0" y="1713255"/>
                    </a:cubicBezTo>
                    <a:lnTo>
                      <a:pt x="0" y="50046"/>
                    </a:lnTo>
                    <a:cubicBezTo>
                      <a:pt x="0" y="22406"/>
                      <a:pt x="22406" y="0"/>
                      <a:pt x="50046" y="0"/>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0A1418"/>
                  </a:solidFill>
                  <a:effectLst/>
                  <a:uLnTx/>
                  <a:uFillTx/>
                  <a:latin typeface="Montserrat Light"/>
                  <a:ea typeface="+mn-ea"/>
                  <a:cs typeface="+mn-cs"/>
                  <a:sym typeface="Arial"/>
                </a:endParaRPr>
              </a:p>
            </p:txBody>
          </p:sp>
          <p:sp>
            <p:nvSpPr>
              <p:cNvPr id="15" name="Rectangle: Rounded Corners 14">
                <a:extLst>
                  <a:ext uri="{FF2B5EF4-FFF2-40B4-BE49-F238E27FC236}">
                    <a16:creationId xmlns:a16="http://schemas.microsoft.com/office/drawing/2014/main" id="{289FCB5C-DC0F-4BE2-8068-B0F5F72271BA}"/>
                  </a:ext>
                </a:extLst>
              </p:cNvPr>
              <p:cNvSpPr/>
              <p:nvPr/>
            </p:nvSpPr>
            <p:spPr>
              <a:xfrm>
                <a:off x="10114077" y="2139858"/>
                <a:ext cx="1380670" cy="1380670"/>
              </a:xfrm>
              <a:prstGeom prst="roundRect">
                <a:avLst>
                  <a:gd name="adj" fmla="val 3154"/>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FFFFFF">
                        <a:lumMod val="65000"/>
                      </a:srgbClr>
                    </a:solidFill>
                    <a:effectLst/>
                    <a:uLnTx/>
                    <a:uFillTx/>
                    <a:latin typeface="Montserrat Light"/>
                    <a:ea typeface="+mn-ea"/>
                    <a:cs typeface="+mn-cs"/>
                    <a:sym typeface="Arial"/>
                  </a:rPr>
                  <a:t>Place QR Code</a:t>
                </a:r>
              </a:p>
            </p:txBody>
          </p:sp>
        </p:grpSp>
        <p:pic>
          <p:nvPicPr>
            <p:cNvPr id="13" name="Picture 12" descr="A qr code on a white background&#10;&#10;Description automatically generated">
              <a:extLst>
                <a:ext uri="{FF2B5EF4-FFF2-40B4-BE49-F238E27FC236}">
                  <a16:creationId xmlns:a16="http://schemas.microsoft.com/office/drawing/2014/main" id="{EB3B8247-14C5-B8B2-6DA3-784496CB12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50631" y="3606839"/>
              <a:ext cx="2090737" cy="2090737"/>
            </a:xfrm>
            <a:prstGeom prst="rect">
              <a:avLst/>
            </a:prstGeom>
          </p:spPr>
        </p:pic>
      </p:grpSp>
      <p:sp>
        <p:nvSpPr>
          <p:cNvPr id="3" name="Content Placeholder 2">
            <a:extLst>
              <a:ext uri="{FF2B5EF4-FFF2-40B4-BE49-F238E27FC236}">
                <a16:creationId xmlns:a16="http://schemas.microsoft.com/office/drawing/2014/main" id="{807A3E2F-F8B0-4201-F64F-5276E02653B5}"/>
              </a:ext>
            </a:extLst>
          </p:cNvPr>
          <p:cNvSpPr>
            <a:spLocks noGrp="1"/>
          </p:cNvSpPr>
          <p:nvPr>
            <p:ph idx="1"/>
          </p:nvPr>
        </p:nvSpPr>
        <p:spPr>
          <a:xfrm>
            <a:off x="825500" y="1825625"/>
            <a:ext cx="6801843" cy="4362450"/>
          </a:xfrm>
        </p:spPr>
        <p:txBody>
          <a:bodyPr/>
          <a:lstStyle/>
          <a:p>
            <a:r>
              <a:rPr lang="en-US" dirty="0"/>
              <a:t>What is malware</a:t>
            </a:r>
          </a:p>
          <a:p>
            <a:r>
              <a:rPr lang="en-US" dirty="0"/>
              <a:t>Which languages to use?</a:t>
            </a:r>
          </a:p>
          <a:p>
            <a:r>
              <a:rPr lang="en-US" dirty="0"/>
              <a:t>Basic keyloggers, trojans, agents, infostealer.</a:t>
            </a:r>
          </a:p>
          <a:p>
            <a:r>
              <a:rPr lang="en-US" dirty="0"/>
              <a:t>Evolution of AV.</a:t>
            </a:r>
          </a:p>
          <a:p>
            <a:r>
              <a:rPr lang="en-US" dirty="0"/>
              <a:t>Techniques of obfuscation.</a:t>
            </a:r>
          </a:p>
          <a:p>
            <a:r>
              <a:rPr lang="en-US" dirty="0"/>
              <a:t>AI uses in malware.</a:t>
            </a:r>
          </a:p>
          <a:p>
            <a:r>
              <a:rPr lang="en-US" dirty="0"/>
              <a:t>Create malware.</a:t>
            </a:r>
          </a:p>
          <a:p>
            <a:endParaRPr lang="en-US" dirty="0"/>
          </a:p>
          <a:p>
            <a:endParaRPr lang="en-US" dirty="0"/>
          </a:p>
        </p:txBody>
      </p:sp>
      <p:grpSp>
        <p:nvGrpSpPr>
          <p:cNvPr id="10" name="Group 9">
            <a:extLst>
              <a:ext uri="{FF2B5EF4-FFF2-40B4-BE49-F238E27FC236}">
                <a16:creationId xmlns:a16="http://schemas.microsoft.com/office/drawing/2014/main" id="{3C12FCD2-D6ED-957C-CBF6-4A271B166548}"/>
              </a:ext>
            </a:extLst>
          </p:cNvPr>
          <p:cNvGrpSpPr/>
          <p:nvPr/>
        </p:nvGrpSpPr>
        <p:grpSpPr>
          <a:xfrm>
            <a:off x="7918690" y="1637855"/>
            <a:ext cx="2834640" cy="3099816"/>
            <a:chOff x="8570187" y="2211770"/>
            <a:chExt cx="2213042" cy="2434459"/>
          </a:xfrm>
        </p:grpSpPr>
        <p:grpSp>
          <p:nvGrpSpPr>
            <p:cNvPr id="7" name="Group 6">
              <a:extLst>
                <a:ext uri="{FF2B5EF4-FFF2-40B4-BE49-F238E27FC236}">
                  <a16:creationId xmlns:a16="http://schemas.microsoft.com/office/drawing/2014/main" id="{D51E1F90-8C66-3B62-64FC-4283E3B0C851}"/>
                </a:ext>
              </a:extLst>
            </p:cNvPr>
            <p:cNvGrpSpPr/>
            <p:nvPr/>
          </p:nvGrpSpPr>
          <p:grpSpPr>
            <a:xfrm>
              <a:off x="8570187" y="2211770"/>
              <a:ext cx="2213042" cy="2434459"/>
              <a:chOff x="10011035" y="2042001"/>
              <a:chExt cx="1586752" cy="1840425"/>
            </a:xfrm>
          </p:grpSpPr>
          <p:sp>
            <p:nvSpPr>
              <p:cNvPr id="8" name="Freeform: Shape 7">
                <a:extLst>
                  <a:ext uri="{FF2B5EF4-FFF2-40B4-BE49-F238E27FC236}">
                    <a16:creationId xmlns:a16="http://schemas.microsoft.com/office/drawing/2014/main" id="{58B1D2C3-23BB-EA2A-A168-F2F8A16E3A68}"/>
                  </a:ext>
                </a:extLst>
              </p:cNvPr>
              <p:cNvSpPr/>
              <p:nvPr/>
            </p:nvSpPr>
            <p:spPr>
              <a:xfrm>
                <a:off x="10011035" y="2042001"/>
                <a:ext cx="1586752" cy="1840425"/>
              </a:xfrm>
              <a:custGeom>
                <a:avLst/>
                <a:gdLst>
                  <a:gd name="connsiteX0" fmla="*/ 887669 w 1586752"/>
                  <a:gd name="connsiteY0" fmla="*/ 1668169 h 1840425"/>
                  <a:gd name="connsiteX1" fmla="*/ 853094 w 1586752"/>
                  <a:gd name="connsiteY1" fmla="*/ 1751649 h 1840425"/>
                  <a:gd name="connsiteX2" fmla="*/ 922245 w 1586752"/>
                  <a:gd name="connsiteY2" fmla="*/ 1751649 h 1840425"/>
                  <a:gd name="connsiteX3" fmla="*/ 1028151 w 1586752"/>
                  <a:gd name="connsiteY3" fmla="*/ 1618643 h 1840425"/>
                  <a:gd name="connsiteX4" fmla="*/ 1069890 w 1586752"/>
                  <a:gd name="connsiteY4" fmla="*/ 1618643 h 1840425"/>
                  <a:gd name="connsiteX5" fmla="*/ 1178289 w 1586752"/>
                  <a:gd name="connsiteY5" fmla="*/ 1751026 h 1840425"/>
                  <a:gd name="connsiteX6" fmla="*/ 1178289 w 1586752"/>
                  <a:gd name="connsiteY6" fmla="*/ 1618643 h 1840425"/>
                  <a:gd name="connsiteX7" fmla="*/ 1228127 w 1586752"/>
                  <a:gd name="connsiteY7" fmla="*/ 1618643 h 1840425"/>
                  <a:gd name="connsiteX8" fmla="*/ 1228127 w 1586752"/>
                  <a:gd name="connsiteY8" fmla="*/ 1836686 h 1840425"/>
                  <a:gd name="connsiteX9" fmla="*/ 1186699 w 1586752"/>
                  <a:gd name="connsiteY9" fmla="*/ 1836686 h 1840425"/>
                  <a:gd name="connsiteX10" fmla="*/ 1077989 w 1586752"/>
                  <a:gd name="connsiteY10" fmla="*/ 1704303 h 1840425"/>
                  <a:gd name="connsiteX11" fmla="*/ 1077989 w 1586752"/>
                  <a:gd name="connsiteY11" fmla="*/ 1836686 h 1840425"/>
                  <a:gd name="connsiteX12" fmla="*/ 1028151 w 1586752"/>
                  <a:gd name="connsiteY12" fmla="*/ 1836686 h 1840425"/>
                  <a:gd name="connsiteX13" fmla="*/ 863062 w 1586752"/>
                  <a:gd name="connsiteY13" fmla="*/ 1618643 h 1840425"/>
                  <a:gd name="connsiteX14" fmla="*/ 912900 w 1586752"/>
                  <a:gd name="connsiteY14" fmla="*/ 1618643 h 1840425"/>
                  <a:gd name="connsiteX15" fmla="*/ 1010397 w 1586752"/>
                  <a:gd name="connsiteY15" fmla="*/ 1836686 h 1840425"/>
                  <a:gd name="connsiteX16" fmla="*/ 957444 w 1586752"/>
                  <a:gd name="connsiteY16" fmla="*/ 1836686 h 1840425"/>
                  <a:gd name="connsiteX17" fmla="*/ 938132 w 1586752"/>
                  <a:gd name="connsiteY17" fmla="*/ 1789963 h 1840425"/>
                  <a:gd name="connsiteX18" fmla="*/ 836897 w 1586752"/>
                  <a:gd name="connsiteY18" fmla="*/ 1789963 h 1840425"/>
                  <a:gd name="connsiteX19" fmla="*/ 817584 w 1586752"/>
                  <a:gd name="connsiteY19" fmla="*/ 1836686 h 1840425"/>
                  <a:gd name="connsiteX20" fmla="*/ 765877 w 1586752"/>
                  <a:gd name="connsiteY20" fmla="*/ 1836686 h 1840425"/>
                  <a:gd name="connsiteX21" fmla="*/ 665576 w 1586752"/>
                  <a:gd name="connsiteY21" fmla="*/ 1614905 h 1840425"/>
                  <a:gd name="connsiteX22" fmla="*/ 716815 w 1586752"/>
                  <a:gd name="connsiteY22" fmla="*/ 1624874 h 1840425"/>
                  <a:gd name="connsiteX23" fmla="*/ 755284 w 1586752"/>
                  <a:gd name="connsiteY23" fmla="*/ 1653531 h 1840425"/>
                  <a:gd name="connsiteX24" fmla="*/ 722890 w 1586752"/>
                  <a:gd name="connsiteY24" fmla="*/ 1683433 h 1840425"/>
                  <a:gd name="connsiteX25" fmla="*/ 668067 w 1586752"/>
                  <a:gd name="connsiteY25" fmla="*/ 1657891 h 1840425"/>
                  <a:gd name="connsiteX26" fmla="*/ 631935 w 1586752"/>
                  <a:gd name="connsiteY26" fmla="*/ 1666768 h 1840425"/>
                  <a:gd name="connsiteX27" fmla="*/ 607171 w 1586752"/>
                  <a:gd name="connsiteY27" fmla="*/ 1691532 h 1840425"/>
                  <a:gd name="connsiteX28" fmla="*/ 598294 w 1586752"/>
                  <a:gd name="connsiteY28" fmla="*/ 1727666 h 1840425"/>
                  <a:gd name="connsiteX29" fmla="*/ 607171 w 1586752"/>
                  <a:gd name="connsiteY29" fmla="*/ 1763798 h 1840425"/>
                  <a:gd name="connsiteX30" fmla="*/ 631935 w 1586752"/>
                  <a:gd name="connsiteY30" fmla="*/ 1788562 h 1840425"/>
                  <a:gd name="connsiteX31" fmla="*/ 668067 w 1586752"/>
                  <a:gd name="connsiteY31" fmla="*/ 1797439 h 1840425"/>
                  <a:gd name="connsiteX32" fmla="*/ 722890 w 1586752"/>
                  <a:gd name="connsiteY32" fmla="*/ 1771585 h 1840425"/>
                  <a:gd name="connsiteX33" fmla="*/ 755284 w 1586752"/>
                  <a:gd name="connsiteY33" fmla="*/ 1801489 h 1840425"/>
                  <a:gd name="connsiteX34" fmla="*/ 716660 w 1586752"/>
                  <a:gd name="connsiteY34" fmla="*/ 1830458 h 1840425"/>
                  <a:gd name="connsiteX35" fmla="*/ 665264 w 1586752"/>
                  <a:gd name="connsiteY35" fmla="*/ 1840425 h 1840425"/>
                  <a:gd name="connsiteX36" fmla="*/ 604991 w 1586752"/>
                  <a:gd name="connsiteY36" fmla="*/ 1825941 h 1840425"/>
                  <a:gd name="connsiteX37" fmla="*/ 562628 w 1586752"/>
                  <a:gd name="connsiteY37" fmla="*/ 1785759 h 1840425"/>
                  <a:gd name="connsiteX38" fmla="*/ 547210 w 1586752"/>
                  <a:gd name="connsiteY38" fmla="*/ 1727666 h 1840425"/>
                  <a:gd name="connsiteX39" fmla="*/ 562628 w 1586752"/>
                  <a:gd name="connsiteY39" fmla="*/ 1669573 h 1840425"/>
                  <a:gd name="connsiteX40" fmla="*/ 604991 w 1586752"/>
                  <a:gd name="connsiteY40" fmla="*/ 1629390 h 1840425"/>
                  <a:gd name="connsiteX41" fmla="*/ 665576 w 1586752"/>
                  <a:gd name="connsiteY41" fmla="*/ 1614905 h 1840425"/>
                  <a:gd name="connsiteX42" fmla="*/ 445353 w 1586752"/>
                  <a:gd name="connsiteY42" fmla="*/ 1614905 h 1840425"/>
                  <a:gd name="connsiteX43" fmla="*/ 486159 w 1586752"/>
                  <a:gd name="connsiteY43" fmla="*/ 1619890 h 1840425"/>
                  <a:gd name="connsiteX44" fmla="*/ 521045 w 1586752"/>
                  <a:gd name="connsiteY44" fmla="*/ 1634219 h 1840425"/>
                  <a:gd name="connsiteX45" fmla="*/ 505471 w 1586752"/>
                  <a:gd name="connsiteY45" fmla="*/ 1672531 h 1840425"/>
                  <a:gd name="connsiteX46" fmla="*/ 445042 w 1586752"/>
                  <a:gd name="connsiteY46" fmla="*/ 1655399 h 1840425"/>
                  <a:gd name="connsiteX47" fmla="*/ 413738 w 1586752"/>
                  <a:gd name="connsiteY47" fmla="*/ 1662253 h 1840425"/>
                  <a:gd name="connsiteX48" fmla="*/ 403614 w 1586752"/>
                  <a:gd name="connsiteY48" fmla="*/ 1680318 h 1840425"/>
                  <a:gd name="connsiteX49" fmla="*/ 415295 w 1586752"/>
                  <a:gd name="connsiteY49" fmla="*/ 1696984 h 1840425"/>
                  <a:gd name="connsiteX50" fmla="*/ 450960 w 1586752"/>
                  <a:gd name="connsiteY50" fmla="*/ 1707730 h 1840425"/>
                  <a:gd name="connsiteX51" fmla="*/ 491766 w 1586752"/>
                  <a:gd name="connsiteY51" fmla="*/ 1719567 h 1840425"/>
                  <a:gd name="connsiteX52" fmla="*/ 519021 w 1586752"/>
                  <a:gd name="connsiteY52" fmla="*/ 1738256 h 1840425"/>
                  <a:gd name="connsiteX53" fmla="*/ 530390 w 1586752"/>
                  <a:gd name="connsiteY53" fmla="*/ 1772832 h 1840425"/>
                  <a:gd name="connsiteX54" fmla="*/ 519955 w 1586752"/>
                  <a:gd name="connsiteY54" fmla="*/ 1806939 h 1840425"/>
                  <a:gd name="connsiteX55" fmla="*/ 488651 w 1586752"/>
                  <a:gd name="connsiteY55" fmla="*/ 1831391 h 1840425"/>
                  <a:gd name="connsiteX56" fmla="*/ 437878 w 1586752"/>
                  <a:gd name="connsiteY56" fmla="*/ 1840425 h 1840425"/>
                  <a:gd name="connsiteX57" fmla="*/ 387884 w 1586752"/>
                  <a:gd name="connsiteY57" fmla="*/ 1833416 h 1840425"/>
                  <a:gd name="connsiteX58" fmla="*/ 349103 w 1586752"/>
                  <a:gd name="connsiteY58" fmla="*/ 1815194 h 1840425"/>
                  <a:gd name="connsiteX59" fmla="*/ 366235 w 1586752"/>
                  <a:gd name="connsiteY59" fmla="*/ 1777192 h 1840425"/>
                  <a:gd name="connsiteX60" fmla="*/ 399564 w 1586752"/>
                  <a:gd name="connsiteY60" fmla="*/ 1793702 h 1840425"/>
                  <a:gd name="connsiteX61" fmla="*/ 438190 w 1586752"/>
                  <a:gd name="connsiteY61" fmla="*/ 1799931 h 1840425"/>
                  <a:gd name="connsiteX62" fmla="*/ 469962 w 1586752"/>
                  <a:gd name="connsiteY62" fmla="*/ 1793546 h 1840425"/>
                  <a:gd name="connsiteX63" fmla="*/ 480241 w 1586752"/>
                  <a:gd name="connsiteY63" fmla="*/ 1776570 h 1840425"/>
                  <a:gd name="connsiteX64" fmla="*/ 474167 w 1586752"/>
                  <a:gd name="connsiteY64" fmla="*/ 1763643 h 1840425"/>
                  <a:gd name="connsiteX65" fmla="*/ 458592 w 1586752"/>
                  <a:gd name="connsiteY65" fmla="*/ 1755388 h 1840425"/>
                  <a:gd name="connsiteX66" fmla="*/ 432893 w 1586752"/>
                  <a:gd name="connsiteY66" fmla="*/ 1748535 h 1840425"/>
                  <a:gd name="connsiteX67" fmla="*/ 392089 w 1586752"/>
                  <a:gd name="connsiteY67" fmla="*/ 1736698 h 1840425"/>
                  <a:gd name="connsiteX68" fmla="*/ 364833 w 1586752"/>
                  <a:gd name="connsiteY68" fmla="*/ 1717697 h 1840425"/>
                  <a:gd name="connsiteX69" fmla="*/ 353463 w 1586752"/>
                  <a:gd name="connsiteY69" fmla="*/ 1682810 h 1840425"/>
                  <a:gd name="connsiteX70" fmla="*/ 363743 w 1586752"/>
                  <a:gd name="connsiteY70" fmla="*/ 1648391 h 1840425"/>
                  <a:gd name="connsiteX71" fmla="*/ 394737 w 1586752"/>
                  <a:gd name="connsiteY71" fmla="*/ 1623939 h 1840425"/>
                  <a:gd name="connsiteX72" fmla="*/ 445353 w 1586752"/>
                  <a:gd name="connsiteY72" fmla="*/ 1614905 h 1840425"/>
                  <a:gd name="connsiteX73" fmla="*/ 50046 w 1586752"/>
                  <a:gd name="connsiteY73" fmla="*/ 0 h 1840425"/>
                  <a:gd name="connsiteX74" fmla="*/ 1536706 w 1586752"/>
                  <a:gd name="connsiteY74" fmla="*/ 0 h 1840425"/>
                  <a:gd name="connsiteX75" fmla="*/ 1586752 w 1586752"/>
                  <a:gd name="connsiteY75" fmla="*/ 50046 h 1840425"/>
                  <a:gd name="connsiteX76" fmla="*/ 1586752 w 1586752"/>
                  <a:gd name="connsiteY76" fmla="*/ 1713255 h 1840425"/>
                  <a:gd name="connsiteX77" fmla="*/ 1536706 w 1586752"/>
                  <a:gd name="connsiteY77" fmla="*/ 1763301 h 1840425"/>
                  <a:gd name="connsiteX78" fmla="*/ 1305444 w 1586752"/>
                  <a:gd name="connsiteY78" fmla="*/ 1763301 h 1840425"/>
                  <a:gd name="connsiteX79" fmla="*/ 1305444 w 1586752"/>
                  <a:gd name="connsiteY79" fmla="*/ 1704694 h 1840425"/>
                  <a:gd name="connsiteX80" fmla="*/ 1454049 w 1586752"/>
                  <a:gd name="connsiteY80" fmla="*/ 1704694 h 1840425"/>
                  <a:gd name="connsiteX81" fmla="*/ 1484305 w 1586752"/>
                  <a:gd name="connsiteY81" fmla="*/ 1704694 h 1840425"/>
                  <a:gd name="connsiteX82" fmla="*/ 1529872 w 1586752"/>
                  <a:gd name="connsiteY82" fmla="*/ 1659127 h 1840425"/>
                  <a:gd name="connsiteX83" fmla="*/ 1529872 w 1586752"/>
                  <a:gd name="connsiteY83" fmla="*/ 100431 h 1840425"/>
                  <a:gd name="connsiteX84" fmla="*/ 1484305 w 1586752"/>
                  <a:gd name="connsiteY84" fmla="*/ 54864 h 1840425"/>
                  <a:gd name="connsiteX85" fmla="*/ 1454049 w 1586752"/>
                  <a:gd name="connsiteY85" fmla="*/ 54864 h 1840425"/>
                  <a:gd name="connsiteX86" fmla="*/ 130687 w 1586752"/>
                  <a:gd name="connsiteY86" fmla="*/ 54864 h 1840425"/>
                  <a:gd name="connsiteX87" fmla="*/ 100431 w 1586752"/>
                  <a:gd name="connsiteY87" fmla="*/ 54864 h 1840425"/>
                  <a:gd name="connsiteX88" fmla="*/ 54864 w 1586752"/>
                  <a:gd name="connsiteY88" fmla="*/ 100431 h 1840425"/>
                  <a:gd name="connsiteX89" fmla="*/ 54864 w 1586752"/>
                  <a:gd name="connsiteY89" fmla="*/ 1659127 h 1840425"/>
                  <a:gd name="connsiteX90" fmla="*/ 100431 w 1586752"/>
                  <a:gd name="connsiteY90" fmla="*/ 1704694 h 1840425"/>
                  <a:gd name="connsiteX91" fmla="*/ 130687 w 1586752"/>
                  <a:gd name="connsiteY91" fmla="*/ 1704694 h 1840425"/>
                  <a:gd name="connsiteX92" fmla="*/ 281309 w 1586752"/>
                  <a:gd name="connsiteY92" fmla="*/ 1704694 h 1840425"/>
                  <a:gd name="connsiteX93" fmla="*/ 281309 w 1586752"/>
                  <a:gd name="connsiteY93" fmla="*/ 1763301 h 1840425"/>
                  <a:gd name="connsiteX94" fmla="*/ 50046 w 1586752"/>
                  <a:gd name="connsiteY94" fmla="*/ 1763301 h 1840425"/>
                  <a:gd name="connsiteX95" fmla="*/ 0 w 1586752"/>
                  <a:gd name="connsiteY95" fmla="*/ 1713255 h 1840425"/>
                  <a:gd name="connsiteX96" fmla="*/ 0 w 1586752"/>
                  <a:gd name="connsiteY96" fmla="*/ 50046 h 1840425"/>
                  <a:gd name="connsiteX97" fmla="*/ 50046 w 1586752"/>
                  <a:gd name="connsiteY97" fmla="*/ 0 h 18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586752" h="1840425">
                    <a:moveTo>
                      <a:pt x="887669" y="1668169"/>
                    </a:moveTo>
                    <a:lnTo>
                      <a:pt x="853094" y="1751649"/>
                    </a:lnTo>
                    <a:lnTo>
                      <a:pt x="922245" y="1751649"/>
                    </a:lnTo>
                    <a:close/>
                    <a:moveTo>
                      <a:pt x="1028151" y="1618643"/>
                    </a:moveTo>
                    <a:lnTo>
                      <a:pt x="1069890" y="1618643"/>
                    </a:lnTo>
                    <a:lnTo>
                      <a:pt x="1178289" y="1751026"/>
                    </a:lnTo>
                    <a:lnTo>
                      <a:pt x="1178289" y="1618643"/>
                    </a:lnTo>
                    <a:lnTo>
                      <a:pt x="1228127" y="1618643"/>
                    </a:lnTo>
                    <a:lnTo>
                      <a:pt x="1228127" y="1836686"/>
                    </a:lnTo>
                    <a:lnTo>
                      <a:pt x="1186699" y="1836686"/>
                    </a:lnTo>
                    <a:lnTo>
                      <a:pt x="1077989" y="1704303"/>
                    </a:lnTo>
                    <a:lnTo>
                      <a:pt x="1077989" y="1836686"/>
                    </a:lnTo>
                    <a:lnTo>
                      <a:pt x="1028151" y="1836686"/>
                    </a:lnTo>
                    <a:close/>
                    <a:moveTo>
                      <a:pt x="863062" y="1618643"/>
                    </a:moveTo>
                    <a:lnTo>
                      <a:pt x="912900" y="1618643"/>
                    </a:lnTo>
                    <a:lnTo>
                      <a:pt x="1010397" y="1836686"/>
                    </a:lnTo>
                    <a:lnTo>
                      <a:pt x="957444" y="1836686"/>
                    </a:lnTo>
                    <a:lnTo>
                      <a:pt x="938132" y="1789963"/>
                    </a:lnTo>
                    <a:lnTo>
                      <a:pt x="836897" y="1789963"/>
                    </a:lnTo>
                    <a:lnTo>
                      <a:pt x="817584" y="1836686"/>
                    </a:lnTo>
                    <a:lnTo>
                      <a:pt x="765877" y="1836686"/>
                    </a:lnTo>
                    <a:close/>
                    <a:moveTo>
                      <a:pt x="665576" y="1614905"/>
                    </a:moveTo>
                    <a:cubicBezTo>
                      <a:pt x="684473" y="1614905"/>
                      <a:pt x="701553" y="1618229"/>
                      <a:pt x="716815" y="1624874"/>
                    </a:cubicBezTo>
                    <a:cubicBezTo>
                      <a:pt x="732079" y="1631518"/>
                      <a:pt x="744901" y="1641071"/>
                      <a:pt x="755284" y="1653531"/>
                    </a:cubicBezTo>
                    <a:lnTo>
                      <a:pt x="722890" y="1683433"/>
                    </a:lnTo>
                    <a:cubicBezTo>
                      <a:pt x="708146" y="1666406"/>
                      <a:pt x="689871" y="1657891"/>
                      <a:pt x="668067" y="1657891"/>
                    </a:cubicBezTo>
                    <a:cubicBezTo>
                      <a:pt x="654569" y="1657891"/>
                      <a:pt x="642525" y="1660851"/>
                      <a:pt x="631935" y="1666768"/>
                    </a:cubicBezTo>
                    <a:cubicBezTo>
                      <a:pt x="621344" y="1672688"/>
                      <a:pt x="613090" y="1680942"/>
                      <a:pt x="607171" y="1691532"/>
                    </a:cubicBezTo>
                    <a:cubicBezTo>
                      <a:pt x="601253" y="1702122"/>
                      <a:pt x="598294" y="1714168"/>
                      <a:pt x="598294" y="1727666"/>
                    </a:cubicBezTo>
                    <a:cubicBezTo>
                      <a:pt x="598294" y="1741164"/>
                      <a:pt x="601253" y="1753208"/>
                      <a:pt x="607171" y="1763798"/>
                    </a:cubicBezTo>
                    <a:cubicBezTo>
                      <a:pt x="613090" y="1774389"/>
                      <a:pt x="621344" y="1782644"/>
                      <a:pt x="631935" y="1788562"/>
                    </a:cubicBezTo>
                    <a:cubicBezTo>
                      <a:pt x="642525" y="1794480"/>
                      <a:pt x="654569" y="1797439"/>
                      <a:pt x="668067" y="1797439"/>
                    </a:cubicBezTo>
                    <a:cubicBezTo>
                      <a:pt x="689871" y="1797439"/>
                      <a:pt x="708146" y="1788821"/>
                      <a:pt x="722890" y="1771585"/>
                    </a:cubicBezTo>
                    <a:lnTo>
                      <a:pt x="755284" y="1801489"/>
                    </a:lnTo>
                    <a:cubicBezTo>
                      <a:pt x="744901" y="1814156"/>
                      <a:pt x="732027" y="1823812"/>
                      <a:pt x="716660" y="1830458"/>
                    </a:cubicBezTo>
                    <a:cubicBezTo>
                      <a:pt x="701293" y="1837102"/>
                      <a:pt x="684161" y="1840425"/>
                      <a:pt x="665264" y="1840425"/>
                    </a:cubicBezTo>
                    <a:cubicBezTo>
                      <a:pt x="643044" y="1840425"/>
                      <a:pt x="622954" y="1835597"/>
                      <a:pt x="604991" y="1825941"/>
                    </a:cubicBezTo>
                    <a:cubicBezTo>
                      <a:pt x="587028" y="1816284"/>
                      <a:pt x="572907" y="1802891"/>
                      <a:pt x="562628" y="1785759"/>
                    </a:cubicBezTo>
                    <a:cubicBezTo>
                      <a:pt x="552350" y="1768627"/>
                      <a:pt x="547210" y="1749262"/>
                      <a:pt x="547210" y="1727666"/>
                    </a:cubicBezTo>
                    <a:cubicBezTo>
                      <a:pt x="547210" y="1706069"/>
                      <a:pt x="552350" y="1686705"/>
                      <a:pt x="562628" y="1669573"/>
                    </a:cubicBezTo>
                    <a:cubicBezTo>
                      <a:pt x="572907" y="1652441"/>
                      <a:pt x="587028" y="1639046"/>
                      <a:pt x="604991" y="1629390"/>
                    </a:cubicBezTo>
                    <a:cubicBezTo>
                      <a:pt x="622954" y="1619734"/>
                      <a:pt x="643148" y="1614905"/>
                      <a:pt x="665576" y="1614905"/>
                    </a:cubicBezTo>
                    <a:close/>
                    <a:moveTo>
                      <a:pt x="445353" y="1614905"/>
                    </a:moveTo>
                    <a:cubicBezTo>
                      <a:pt x="459267" y="1614905"/>
                      <a:pt x="472868" y="1616567"/>
                      <a:pt x="486159" y="1619890"/>
                    </a:cubicBezTo>
                    <a:cubicBezTo>
                      <a:pt x="499450" y="1623212"/>
                      <a:pt x="511078" y="1627989"/>
                      <a:pt x="521045" y="1634219"/>
                    </a:cubicBezTo>
                    <a:lnTo>
                      <a:pt x="505471" y="1672531"/>
                    </a:lnTo>
                    <a:cubicBezTo>
                      <a:pt x="485328" y="1661110"/>
                      <a:pt x="465186" y="1655399"/>
                      <a:pt x="445042" y="1655399"/>
                    </a:cubicBezTo>
                    <a:cubicBezTo>
                      <a:pt x="430922" y="1655399"/>
                      <a:pt x="420487" y="1657684"/>
                      <a:pt x="413738" y="1662253"/>
                    </a:cubicBezTo>
                    <a:cubicBezTo>
                      <a:pt x="406989" y="1666820"/>
                      <a:pt x="403614" y="1672843"/>
                      <a:pt x="403614" y="1680318"/>
                    </a:cubicBezTo>
                    <a:cubicBezTo>
                      <a:pt x="403614" y="1687795"/>
                      <a:pt x="407508" y="1693350"/>
                      <a:pt x="415295" y="1696984"/>
                    </a:cubicBezTo>
                    <a:cubicBezTo>
                      <a:pt x="423083" y="1700618"/>
                      <a:pt x="434970" y="1704199"/>
                      <a:pt x="450960" y="1707730"/>
                    </a:cubicBezTo>
                    <a:cubicBezTo>
                      <a:pt x="467573" y="1711676"/>
                      <a:pt x="481174" y="1715620"/>
                      <a:pt x="491766" y="1719567"/>
                    </a:cubicBezTo>
                    <a:cubicBezTo>
                      <a:pt x="502356" y="1723513"/>
                      <a:pt x="511442" y="1729742"/>
                      <a:pt x="519021" y="1738256"/>
                    </a:cubicBezTo>
                    <a:cubicBezTo>
                      <a:pt x="526601" y="1746769"/>
                      <a:pt x="530390" y="1758296"/>
                      <a:pt x="530390" y="1772832"/>
                    </a:cubicBezTo>
                    <a:cubicBezTo>
                      <a:pt x="530390" y="1785292"/>
                      <a:pt x="526913" y="1796661"/>
                      <a:pt x="519955" y="1806939"/>
                    </a:cubicBezTo>
                    <a:cubicBezTo>
                      <a:pt x="512999" y="1817219"/>
                      <a:pt x="502564" y="1825370"/>
                      <a:pt x="488651" y="1831391"/>
                    </a:cubicBezTo>
                    <a:cubicBezTo>
                      <a:pt x="474737" y="1837414"/>
                      <a:pt x="457813" y="1840425"/>
                      <a:pt x="437878" y="1840425"/>
                    </a:cubicBezTo>
                    <a:cubicBezTo>
                      <a:pt x="420642" y="1840425"/>
                      <a:pt x="403978" y="1838088"/>
                      <a:pt x="387884" y="1833416"/>
                    </a:cubicBezTo>
                    <a:cubicBezTo>
                      <a:pt x="371790" y="1828744"/>
                      <a:pt x="358863" y="1822670"/>
                      <a:pt x="349103" y="1815194"/>
                    </a:cubicBezTo>
                    <a:lnTo>
                      <a:pt x="366235" y="1777192"/>
                    </a:lnTo>
                    <a:cubicBezTo>
                      <a:pt x="375580" y="1784045"/>
                      <a:pt x="386689" y="1789548"/>
                      <a:pt x="399564" y="1793702"/>
                    </a:cubicBezTo>
                    <a:cubicBezTo>
                      <a:pt x="412439" y="1797855"/>
                      <a:pt x="425315" y="1799931"/>
                      <a:pt x="438190" y="1799931"/>
                    </a:cubicBezTo>
                    <a:cubicBezTo>
                      <a:pt x="452518" y="1799931"/>
                      <a:pt x="463109" y="1797803"/>
                      <a:pt x="469962" y="1793546"/>
                    </a:cubicBezTo>
                    <a:cubicBezTo>
                      <a:pt x="476814" y="1789288"/>
                      <a:pt x="480241" y="1783629"/>
                      <a:pt x="480241" y="1776570"/>
                    </a:cubicBezTo>
                    <a:cubicBezTo>
                      <a:pt x="480241" y="1771378"/>
                      <a:pt x="478216" y="1767070"/>
                      <a:pt x="474167" y="1763643"/>
                    </a:cubicBezTo>
                    <a:cubicBezTo>
                      <a:pt x="470117" y="1760216"/>
                      <a:pt x="464925" y="1757465"/>
                      <a:pt x="458592" y="1755388"/>
                    </a:cubicBezTo>
                    <a:cubicBezTo>
                      <a:pt x="452259" y="1753311"/>
                      <a:pt x="443692" y="1751028"/>
                      <a:pt x="432893" y="1748535"/>
                    </a:cubicBezTo>
                    <a:cubicBezTo>
                      <a:pt x="416281" y="1744589"/>
                      <a:pt x="402679" y="1740645"/>
                      <a:pt x="392089" y="1736698"/>
                    </a:cubicBezTo>
                    <a:cubicBezTo>
                      <a:pt x="381498" y="1732752"/>
                      <a:pt x="372413" y="1726419"/>
                      <a:pt x="364833" y="1717697"/>
                    </a:cubicBezTo>
                    <a:cubicBezTo>
                      <a:pt x="357254" y="1708976"/>
                      <a:pt x="353463" y="1697347"/>
                      <a:pt x="353463" y="1682810"/>
                    </a:cubicBezTo>
                    <a:cubicBezTo>
                      <a:pt x="353463" y="1670144"/>
                      <a:pt x="356890" y="1658671"/>
                      <a:pt x="363743" y="1648391"/>
                    </a:cubicBezTo>
                    <a:cubicBezTo>
                      <a:pt x="370595" y="1638112"/>
                      <a:pt x="380927" y="1629961"/>
                      <a:pt x="394737" y="1623939"/>
                    </a:cubicBezTo>
                    <a:cubicBezTo>
                      <a:pt x="408547" y="1617916"/>
                      <a:pt x="425418" y="1614905"/>
                      <a:pt x="445353" y="1614905"/>
                    </a:cubicBezTo>
                    <a:close/>
                    <a:moveTo>
                      <a:pt x="50046" y="0"/>
                    </a:moveTo>
                    <a:lnTo>
                      <a:pt x="1536706" y="0"/>
                    </a:lnTo>
                    <a:cubicBezTo>
                      <a:pt x="1564346" y="0"/>
                      <a:pt x="1586752" y="22406"/>
                      <a:pt x="1586752" y="50046"/>
                    </a:cubicBezTo>
                    <a:lnTo>
                      <a:pt x="1586752" y="1713255"/>
                    </a:lnTo>
                    <a:cubicBezTo>
                      <a:pt x="1586752" y="1740895"/>
                      <a:pt x="1564346" y="1763301"/>
                      <a:pt x="1536706" y="1763301"/>
                    </a:cubicBezTo>
                    <a:lnTo>
                      <a:pt x="1305444" y="1763301"/>
                    </a:lnTo>
                    <a:lnTo>
                      <a:pt x="1305444" y="1704694"/>
                    </a:lnTo>
                    <a:lnTo>
                      <a:pt x="1454049" y="1704694"/>
                    </a:lnTo>
                    <a:lnTo>
                      <a:pt x="1484305" y="1704694"/>
                    </a:lnTo>
                    <a:cubicBezTo>
                      <a:pt x="1509471" y="1704694"/>
                      <a:pt x="1529872" y="1684293"/>
                      <a:pt x="1529872" y="1659127"/>
                    </a:cubicBezTo>
                    <a:lnTo>
                      <a:pt x="1529872" y="100431"/>
                    </a:lnTo>
                    <a:cubicBezTo>
                      <a:pt x="1529872" y="75265"/>
                      <a:pt x="1509471" y="54864"/>
                      <a:pt x="1484305" y="54864"/>
                    </a:cubicBezTo>
                    <a:lnTo>
                      <a:pt x="1454049" y="54864"/>
                    </a:lnTo>
                    <a:lnTo>
                      <a:pt x="130687" y="54864"/>
                    </a:lnTo>
                    <a:lnTo>
                      <a:pt x="100431" y="54864"/>
                    </a:lnTo>
                    <a:cubicBezTo>
                      <a:pt x="75265" y="54864"/>
                      <a:pt x="54864" y="75265"/>
                      <a:pt x="54864" y="100431"/>
                    </a:cubicBezTo>
                    <a:lnTo>
                      <a:pt x="54864" y="1659127"/>
                    </a:lnTo>
                    <a:cubicBezTo>
                      <a:pt x="54864" y="1684293"/>
                      <a:pt x="75265" y="1704694"/>
                      <a:pt x="100431" y="1704694"/>
                    </a:cubicBezTo>
                    <a:lnTo>
                      <a:pt x="130687" y="1704694"/>
                    </a:lnTo>
                    <a:lnTo>
                      <a:pt x="281309" y="1704694"/>
                    </a:lnTo>
                    <a:lnTo>
                      <a:pt x="281309" y="1763301"/>
                    </a:lnTo>
                    <a:lnTo>
                      <a:pt x="50046" y="1763301"/>
                    </a:lnTo>
                    <a:cubicBezTo>
                      <a:pt x="22406" y="1763301"/>
                      <a:pt x="0" y="1740895"/>
                      <a:pt x="0" y="1713255"/>
                    </a:cubicBezTo>
                    <a:lnTo>
                      <a:pt x="0" y="50046"/>
                    </a:lnTo>
                    <a:cubicBezTo>
                      <a:pt x="0" y="22406"/>
                      <a:pt x="22406" y="0"/>
                      <a:pt x="50046" y="0"/>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0A1418"/>
                  </a:solidFill>
                  <a:effectLst/>
                  <a:uLnTx/>
                  <a:uFillTx/>
                  <a:latin typeface="Montserrat Light"/>
                  <a:ea typeface="+mn-ea"/>
                  <a:cs typeface="+mn-cs"/>
                  <a:sym typeface="Arial"/>
                </a:endParaRPr>
              </a:p>
            </p:txBody>
          </p:sp>
          <p:sp>
            <p:nvSpPr>
              <p:cNvPr id="9" name="Rectangle: Rounded Corners 8">
                <a:extLst>
                  <a:ext uri="{FF2B5EF4-FFF2-40B4-BE49-F238E27FC236}">
                    <a16:creationId xmlns:a16="http://schemas.microsoft.com/office/drawing/2014/main" id="{AE4BC647-301A-784D-04A7-3F542043A7A3}"/>
                  </a:ext>
                </a:extLst>
              </p:cNvPr>
              <p:cNvSpPr/>
              <p:nvPr/>
            </p:nvSpPr>
            <p:spPr>
              <a:xfrm>
                <a:off x="10114077" y="2139858"/>
                <a:ext cx="1380670" cy="1380670"/>
              </a:xfrm>
              <a:prstGeom prst="roundRect">
                <a:avLst>
                  <a:gd name="adj" fmla="val 3154"/>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FFFFFF">
                        <a:lumMod val="65000"/>
                      </a:srgbClr>
                    </a:solidFill>
                    <a:effectLst/>
                    <a:uLnTx/>
                    <a:uFillTx/>
                    <a:latin typeface="Montserrat Light"/>
                    <a:ea typeface="+mn-ea"/>
                    <a:cs typeface="+mn-cs"/>
                    <a:sym typeface="Arial"/>
                  </a:rPr>
                  <a:t>Place QR Code</a:t>
                </a:r>
              </a:p>
            </p:txBody>
          </p:sp>
        </p:grpSp>
        <p:pic>
          <p:nvPicPr>
            <p:cNvPr id="5" name="Picture 4" descr="A qr code on a white background&#10;&#10;Description automatically generated">
              <a:extLst>
                <a:ext uri="{FF2B5EF4-FFF2-40B4-BE49-F238E27FC236}">
                  <a16:creationId xmlns:a16="http://schemas.microsoft.com/office/drawing/2014/main" id="{80FFB908-DE9B-EE09-4F37-F45541C6D7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74681" y="2363468"/>
              <a:ext cx="1804053" cy="1804053"/>
            </a:xfrm>
            <a:prstGeom prst="rect">
              <a:avLst/>
            </a:prstGeom>
          </p:spPr>
        </p:pic>
      </p:grpSp>
    </p:spTree>
    <p:extLst>
      <p:ext uri="{BB962C8B-B14F-4D97-AF65-F5344CB8AC3E}">
        <p14:creationId xmlns:p14="http://schemas.microsoft.com/office/powerpoint/2010/main" val="2324701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person in a hoodie using a computer&#10;&#10;Description automatically generated">
            <a:extLst>
              <a:ext uri="{FF2B5EF4-FFF2-40B4-BE49-F238E27FC236}">
                <a16:creationId xmlns:a16="http://schemas.microsoft.com/office/drawing/2014/main" id="{F1006F05-2193-04A2-A47C-90FC992B0673}"/>
              </a:ext>
            </a:extLst>
          </p:cNvPr>
          <p:cNvPicPr>
            <a:picLocks noChangeAspect="1"/>
          </p:cNvPicPr>
          <p:nvPr/>
        </p:nvPicPr>
        <p:blipFill>
          <a:blip r:embed="rId2">
            <a:alphaModFix amt="20000"/>
            <a:extLst>
              <a:ext uri="{BEBA8EAE-BF5A-486C-A8C5-ECC9F3942E4B}">
                <a14:imgProps xmlns:a14="http://schemas.microsoft.com/office/drawing/2010/main">
                  <a14:imgLayer r:embed="rId3">
                    <a14:imgEffect>
                      <a14:artisticPaintBrush/>
                    </a14:imgEffect>
                    <a14:imgEffect>
                      <a14:sharpenSoften amount="-10000"/>
                    </a14:imgEffect>
                  </a14:imgLayer>
                </a14:imgProps>
              </a:ext>
            </a:extLst>
          </a:blip>
          <a:stretch/>
        </p:blipFill>
        <p:spPr>
          <a:xfrm>
            <a:off x="-901917" y="-711200"/>
            <a:ext cx="13817817" cy="7772522"/>
          </a:xfrm>
          <a:prstGeom prst="rect">
            <a:avLst/>
          </a:prstGeom>
        </p:spPr>
      </p:pic>
      <p:sp>
        <p:nvSpPr>
          <p:cNvPr id="13" name="Rectangle 12">
            <a:extLst>
              <a:ext uri="{FF2B5EF4-FFF2-40B4-BE49-F238E27FC236}">
                <a16:creationId xmlns:a16="http://schemas.microsoft.com/office/drawing/2014/main" id="{8528E1F2-F5A6-8B7F-0993-0CE9FB480158}"/>
              </a:ext>
            </a:extLst>
          </p:cNvPr>
          <p:cNvSpPr>
            <a:spLocks noChangeAspect="1"/>
          </p:cNvSpPr>
          <p:nvPr/>
        </p:nvSpPr>
        <p:spPr>
          <a:xfrm>
            <a:off x="0" y="0"/>
            <a:ext cx="6096000" cy="6858000"/>
          </a:xfrm>
          <a:prstGeom prst="rect">
            <a:avLst/>
          </a:prstGeom>
          <a:gradFill>
            <a:gsLst>
              <a:gs pos="0">
                <a:schemeClr val="bg1"/>
              </a:gs>
              <a:gs pos="68000">
                <a:srgbClr val="0A1418">
                  <a:alpha val="46000"/>
                </a:srgbClr>
              </a:gs>
              <a:gs pos="100000">
                <a:schemeClr val="bg1">
                  <a:alpha val="0"/>
                </a:schemeClr>
              </a:gs>
            </a:gsLst>
            <a:lin ang="21594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noAutofit/>
          </a:bodyPr>
          <a:lstStyle/>
          <a:p>
            <a:pPr algn="ctr"/>
            <a:endParaRPr lang="en-US">
              <a:latin typeface="+mj-lt"/>
            </a:endParaRPr>
          </a:p>
        </p:txBody>
      </p:sp>
      <p:sp>
        <p:nvSpPr>
          <p:cNvPr id="18" name="Rectangle 17">
            <a:extLst>
              <a:ext uri="{FF2B5EF4-FFF2-40B4-BE49-F238E27FC236}">
                <a16:creationId xmlns:a16="http://schemas.microsoft.com/office/drawing/2014/main" id="{67449B46-0915-E913-C59B-662593AE3168}"/>
              </a:ext>
            </a:extLst>
          </p:cNvPr>
          <p:cNvSpPr>
            <a:spLocks noChangeAspect="1"/>
          </p:cNvSpPr>
          <p:nvPr/>
        </p:nvSpPr>
        <p:spPr>
          <a:xfrm flipH="1">
            <a:off x="6096000" y="0"/>
            <a:ext cx="6096000" cy="6858000"/>
          </a:xfrm>
          <a:prstGeom prst="rect">
            <a:avLst/>
          </a:prstGeom>
          <a:gradFill>
            <a:gsLst>
              <a:gs pos="0">
                <a:schemeClr val="bg1"/>
              </a:gs>
              <a:gs pos="68000">
                <a:srgbClr val="0A1418">
                  <a:alpha val="46000"/>
                </a:srgbClr>
              </a:gs>
              <a:gs pos="100000">
                <a:schemeClr val="bg1">
                  <a:alpha val="0"/>
                </a:schemeClr>
              </a:gs>
            </a:gsLst>
            <a:lin ang="21594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noAutofit/>
          </a:bodyPr>
          <a:lstStyle/>
          <a:p>
            <a:pPr algn="ctr"/>
            <a:endParaRPr lang="en-US">
              <a:latin typeface="+mj-lt"/>
            </a:endParaRPr>
          </a:p>
        </p:txBody>
      </p:sp>
      <p:pic>
        <p:nvPicPr>
          <p:cNvPr id="14" name="Graphic 13">
            <a:extLst>
              <a:ext uri="{FF2B5EF4-FFF2-40B4-BE49-F238E27FC236}">
                <a16:creationId xmlns:a16="http://schemas.microsoft.com/office/drawing/2014/main" id="{906796FE-5D97-BA97-A1C8-9B4DCAA7892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041223" y="6445250"/>
            <a:ext cx="967587" cy="210540"/>
          </a:xfrm>
          <a:prstGeom prst="rect">
            <a:avLst/>
          </a:prstGeom>
        </p:spPr>
      </p:pic>
      <p:sp>
        <p:nvSpPr>
          <p:cNvPr id="2" name="Title 1">
            <a:extLst>
              <a:ext uri="{FF2B5EF4-FFF2-40B4-BE49-F238E27FC236}">
                <a16:creationId xmlns:a16="http://schemas.microsoft.com/office/drawing/2014/main" id="{278CB861-0820-272D-09FD-B80900133DDB}"/>
              </a:ext>
            </a:extLst>
          </p:cNvPr>
          <p:cNvSpPr>
            <a:spLocks noGrp="1"/>
          </p:cNvSpPr>
          <p:nvPr>
            <p:ph type="title"/>
          </p:nvPr>
        </p:nvSpPr>
        <p:spPr>
          <a:xfrm>
            <a:off x="825500" y="2270979"/>
            <a:ext cx="4077240" cy="1325563"/>
          </a:xfrm>
        </p:spPr>
        <p:txBody>
          <a:bodyPr/>
          <a:lstStyle/>
          <a:p>
            <a:pPr algn="ctr"/>
            <a:r>
              <a:rPr lang="en-US" sz="5400" dirty="0"/>
              <a:t>To GitHub</a:t>
            </a:r>
          </a:p>
        </p:txBody>
      </p:sp>
      <p:grpSp>
        <p:nvGrpSpPr>
          <p:cNvPr id="9" name="Group 8">
            <a:extLst>
              <a:ext uri="{FF2B5EF4-FFF2-40B4-BE49-F238E27FC236}">
                <a16:creationId xmlns:a16="http://schemas.microsoft.com/office/drawing/2014/main" id="{A67C87AB-99A3-A595-12E9-39186D82AF55}"/>
              </a:ext>
            </a:extLst>
          </p:cNvPr>
          <p:cNvGrpSpPr/>
          <p:nvPr/>
        </p:nvGrpSpPr>
        <p:grpSpPr>
          <a:xfrm>
            <a:off x="7918690" y="1637855"/>
            <a:ext cx="2834322" cy="3099688"/>
            <a:chOff x="4790167" y="3429000"/>
            <a:chExt cx="2611666" cy="2856186"/>
          </a:xfrm>
        </p:grpSpPr>
        <p:grpSp>
          <p:nvGrpSpPr>
            <p:cNvPr id="4" name="Group 3">
              <a:extLst>
                <a:ext uri="{FF2B5EF4-FFF2-40B4-BE49-F238E27FC236}">
                  <a16:creationId xmlns:a16="http://schemas.microsoft.com/office/drawing/2014/main" id="{10B0A867-3A26-D806-6779-3903AC08A9F4}"/>
                </a:ext>
              </a:extLst>
            </p:cNvPr>
            <p:cNvGrpSpPr/>
            <p:nvPr/>
          </p:nvGrpSpPr>
          <p:grpSpPr>
            <a:xfrm>
              <a:off x="4790167" y="3429000"/>
              <a:ext cx="2611666" cy="2856186"/>
              <a:chOff x="10011035" y="2042001"/>
              <a:chExt cx="1586752" cy="1840425"/>
            </a:xfrm>
          </p:grpSpPr>
          <p:sp>
            <p:nvSpPr>
              <p:cNvPr id="5" name="Freeform: Shape 4">
                <a:extLst>
                  <a:ext uri="{FF2B5EF4-FFF2-40B4-BE49-F238E27FC236}">
                    <a16:creationId xmlns:a16="http://schemas.microsoft.com/office/drawing/2014/main" id="{0E5F4BE8-8092-427F-79DD-74FA97D4B2BA}"/>
                  </a:ext>
                </a:extLst>
              </p:cNvPr>
              <p:cNvSpPr/>
              <p:nvPr/>
            </p:nvSpPr>
            <p:spPr>
              <a:xfrm>
                <a:off x="10011035" y="2042001"/>
                <a:ext cx="1586752" cy="1840425"/>
              </a:xfrm>
              <a:custGeom>
                <a:avLst/>
                <a:gdLst>
                  <a:gd name="connsiteX0" fmla="*/ 887669 w 1586752"/>
                  <a:gd name="connsiteY0" fmla="*/ 1668169 h 1840425"/>
                  <a:gd name="connsiteX1" fmla="*/ 853094 w 1586752"/>
                  <a:gd name="connsiteY1" fmla="*/ 1751649 h 1840425"/>
                  <a:gd name="connsiteX2" fmla="*/ 922245 w 1586752"/>
                  <a:gd name="connsiteY2" fmla="*/ 1751649 h 1840425"/>
                  <a:gd name="connsiteX3" fmla="*/ 1028151 w 1586752"/>
                  <a:gd name="connsiteY3" fmla="*/ 1618643 h 1840425"/>
                  <a:gd name="connsiteX4" fmla="*/ 1069890 w 1586752"/>
                  <a:gd name="connsiteY4" fmla="*/ 1618643 h 1840425"/>
                  <a:gd name="connsiteX5" fmla="*/ 1178289 w 1586752"/>
                  <a:gd name="connsiteY5" fmla="*/ 1751026 h 1840425"/>
                  <a:gd name="connsiteX6" fmla="*/ 1178289 w 1586752"/>
                  <a:gd name="connsiteY6" fmla="*/ 1618643 h 1840425"/>
                  <a:gd name="connsiteX7" fmla="*/ 1228127 w 1586752"/>
                  <a:gd name="connsiteY7" fmla="*/ 1618643 h 1840425"/>
                  <a:gd name="connsiteX8" fmla="*/ 1228127 w 1586752"/>
                  <a:gd name="connsiteY8" fmla="*/ 1836686 h 1840425"/>
                  <a:gd name="connsiteX9" fmla="*/ 1186699 w 1586752"/>
                  <a:gd name="connsiteY9" fmla="*/ 1836686 h 1840425"/>
                  <a:gd name="connsiteX10" fmla="*/ 1077989 w 1586752"/>
                  <a:gd name="connsiteY10" fmla="*/ 1704303 h 1840425"/>
                  <a:gd name="connsiteX11" fmla="*/ 1077989 w 1586752"/>
                  <a:gd name="connsiteY11" fmla="*/ 1836686 h 1840425"/>
                  <a:gd name="connsiteX12" fmla="*/ 1028151 w 1586752"/>
                  <a:gd name="connsiteY12" fmla="*/ 1836686 h 1840425"/>
                  <a:gd name="connsiteX13" fmla="*/ 863062 w 1586752"/>
                  <a:gd name="connsiteY13" fmla="*/ 1618643 h 1840425"/>
                  <a:gd name="connsiteX14" fmla="*/ 912900 w 1586752"/>
                  <a:gd name="connsiteY14" fmla="*/ 1618643 h 1840425"/>
                  <a:gd name="connsiteX15" fmla="*/ 1010397 w 1586752"/>
                  <a:gd name="connsiteY15" fmla="*/ 1836686 h 1840425"/>
                  <a:gd name="connsiteX16" fmla="*/ 957444 w 1586752"/>
                  <a:gd name="connsiteY16" fmla="*/ 1836686 h 1840425"/>
                  <a:gd name="connsiteX17" fmla="*/ 938132 w 1586752"/>
                  <a:gd name="connsiteY17" fmla="*/ 1789963 h 1840425"/>
                  <a:gd name="connsiteX18" fmla="*/ 836897 w 1586752"/>
                  <a:gd name="connsiteY18" fmla="*/ 1789963 h 1840425"/>
                  <a:gd name="connsiteX19" fmla="*/ 817584 w 1586752"/>
                  <a:gd name="connsiteY19" fmla="*/ 1836686 h 1840425"/>
                  <a:gd name="connsiteX20" fmla="*/ 765877 w 1586752"/>
                  <a:gd name="connsiteY20" fmla="*/ 1836686 h 1840425"/>
                  <a:gd name="connsiteX21" fmla="*/ 665576 w 1586752"/>
                  <a:gd name="connsiteY21" fmla="*/ 1614905 h 1840425"/>
                  <a:gd name="connsiteX22" fmla="*/ 716815 w 1586752"/>
                  <a:gd name="connsiteY22" fmla="*/ 1624874 h 1840425"/>
                  <a:gd name="connsiteX23" fmla="*/ 755284 w 1586752"/>
                  <a:gd name="connsiteY23" fmla="*/ 1653531 h 1840425"/>
                  <a:gd name="connsiteX24" fmla="*/ 722890 w 1586752"/>
                  <a:gd name="connsiteY24" fmla="*/ 1683433 h 1840425"/>
                  <a:gd name="connsiteX25" fmla="*/ 668067 w 1586752"/>
                  <a:gd name="connsiteY25" fmla="*/ 1657891 h 1840425"/>
                  <a:gd name="connsiteX26" fmla="*/ 631935 w 1586752"/>
                  <a:gd name="connsiteY26" fmla="*/ 1666768 h 1840425"/>
                  <a:gd name="connsiteX27" fmla="*/ 607171 w 1586752"/>
                  <a:gd name="connsiteY27" fmla="*/ 1691532 h 1840425"/>
                  <a:gd name="connsiteX28" fmla="*/ 598294 w 1586752"/>
                  <a:gd name="connsiteY28" fmla="*/ 1727666 h 1840425"/>
                  <a:gd name="connsiteX29" fmla="*/ 607171 w 1586752"/>
                  <a:gd name="connsiteY29" fmla="*/ 1763798 h 1840425"/>
                  <a:gd name="connsiteX30" fmla="*/ 631935 w 1586752"/>
                  <a:gd name="connsiteY30" fmla="*/ 1788562 h 1840425"/>
                  <a:gd name="connsiteX31" fmla="*/ 668067 w 1586752"/>
                  <a:gd name="connsiteY31" fmla="*/ 1797439 h 1840425"/>
                  <a:gd name="connsiteX32" fmla="*/ 722890 w 1586752"/>
                  <a:gd name="connsiteY32" fmla="*/ 1771585 h 1840425"/>
                  <a:gd name="connsiteX33" fmla="*/ 755284 w 1586752"/>
                  <a:gd name="connsiteY33" fmla="*/ 1801489 h 1840425"/>
                  <a:gd name="connsiteX34" fmla="*/ 716660 w 1586752"/>
                  <a:gd name="connsiteY34" fmla="*/ 1830458 h 1840425"/>
                  <a:gd name="connsiteX35" fmla="*/ 665264 w 1586752"/>
                  <a:gd name="connsiteY35" fmla="*/ 1840425 h 1840425"/>
                  <a:gd name="connsiteX36" fmla="*/ 604991 w 1586752"/>
                  <a:gd name="connsiteY36" fmla="*/ 1825941 h 1840425"/>
                  <a:gd name="connsiteX37" fmla="*/ 562628 w 1586752"/>
                  <a:gd name="connsiteY37" fmla="*/ 1785759 h 1840425"/>
                  <a:gd name="connsiteX38" fmla="*/ 547210 w 1586752"/>
                  <a:gd name="connsiteY38" fmla="*/ 1727666 h 1840425"/>
                  <a:gd name="connsiteX39" fmla="*/ 562628 w 1586752"/>
                  <a:gd name="connsiteY39" fmla="*/ 1669573 h 1840425"/>
                  <a:gd name="connsiteX40" fmla="*/ 604991 w 1586752"/>
                  <a:gd name="connsiteY40" fmla="*/ 1629390 h 1840425"/>
                  <a:gd name="connsiteX41" fmla="*/ 665576 w 1586752"/>
                  <a:gd name="connsiteY41" fmla="*/ 1614905 h 1840425"/>
                  <a:gd name="connsiteX42" fmla="*/ 445353 w 1586752"/>
                  <a:gd name="connsiteY42" fmla="*/ 1614905 h 1840425"/>
                  <a:gd name="connsiteX43" fmla="*/ 486159 w 1586752"/>
                  <a:gd name="connsiteY43" fmla="*/ 1619890 h 1840425"/>
                  <a:gd name="connsiteX44" fmla="*/ 521045 w 1586752"/>
                  <a:gd name="connsiteY44" fmla="*/ 1634219 h 1840425"/>
                  <a:gd name="connsiteX45" fmla="*/ 505471 w 1586752"/>
                  <a:gd name="connsiteY45" fmla="*/ 1672531 h 1840425"/>
                  <a:gd name="connsiteX46" fmla="*/ 445042 w 1586752"/>
                  <a:gd name="connsiteY46" fmla="*/ 1655399 h 1840425"/>
                  <a:gd name="connsiteX47" fmla="*/ 413738 w 1586752"/>
                  <a:gd name="connsiteY47" fmla="*/ 1662253 h 1840425"/>
                  <a:gd name="connsiteX48" fmla="*/ 403614 w 1586752"/>
                  <a:gd name="connsiteY48" fmla="*/ 1680318 h 1840425"/>
                  <a:gd name="connsiteX49" fmla="*/ 415295 w 1586752"/>
                  <a:gd name="connsiteY49" fmla="*/ 1696984 h 1840425"/>
                  <a:gd name="connsiteX50" fmla="*/ 450960 w 1586752"/>
                  <a:gd name="connsiteY50" fmla="*/ 1707730 h 1840425"/>
                  <a:gd name="connsiteX51" fmla="*/ 491766 w 1586752"/>
                  <a:gd name="connsiteY51" fmla="*/ 1719567 h 1840425"/>
                  <a:gd name="connsiteX52" fmla="*/ 519021 w 1586752"/>
                  <a:gd name="connsiteY52" fmla="*/ 1738256 h 1840425"/>
                  <a:gd name="connsiteX53" fmla="*/ 530390 w 1586752"/>
                  <a:gd name="connsiteY53" fmla="*/ 1772832 h 1840425"/>
                  <a:gd name="connsiteX54" fmla="*/ 519955 w 1586752"/>
                  <a:gd name="connsiteY54" fmla="*/ 1806939 h 1840425"/>
                  <a:gd name="connsiteX55" fmla="*/ 488651 w 1586752"/>
                  <a:gd name="connsiteY55" fmla="*/ 1831391 h 1840425"/>
                  <a:gd name="connsiteX56" fmla="*/ 437878 w 1586752"/>
                  <a:gd name="connsiteY56" fmla="*/ 1840425 h 1840425"/>
                  <a:gd name="connsiteX57" fmla="*/ 387884 w 1586752"/>
                  <a:gd name="connsiteY57" fmla="*/ 1833416 h 1840425"/>
                  <a:gd name="connsiteX58" fmla="*/ 349103 w 1586752"/>
                  <a:gd name="connsiteY58" fmla="*/ 1815194 h 1840425"/>
                  <a:gd name="connsiteX59" fmla="*/ 366235 w 1586752"/>
                  <a:gd name="connsiteY59" fmla="*/ 1777192 h 1840425"/>
                  <a:gd name="connsiteX60" fmla="*/ 399564 w 1586752"/>
                  <a:gd name="connsiteY60" fmla="*/ 1793702 h 1840425"/>
                  <a:gd name="connsiteX61" fmla="*/ 438190 w 1586752"/>
                  <a:gd name="connsiteY61" fmla="*/ 1799931 h 1840425"/>
                  <a:gd name="connsiteX62" fmla="*/ 469962 w 1586752"/>
                  <a:gd name="connsiteY62" fmla="*/ 1793546 h 1840425"/>
                  <a:gd name="connsiteX63" fmla="*/ 480241 w 1586752"/>
                  <a:gd name="connsiteY63" fmla="*/ 1776570 h 1840425"/>
                  <a:gd name="connsiteX64" fmla="*/ 474167 w 1586752"/>
                  <a:gd name="connsiteY64" fmla="*/ 1763643 h 1840425"/>
                  <a:gd name="connsiteX65" fmla="*/ 458592 w 1586752"/>
                  <a:gd name="connsiteY65" fmla="*/ 1755388 h 1840425"/>
                  <a:gd name="connsiteX66" fmla="*/ 432893 w 1586752"/>
                  <a:gd name="connsiteY66" fmla="*/ 1748535 h 1840425"/>
                  <a:gd name="connsiteX67" fmla="*/ 392089 w 1586752"/>
                  <a:gd name="connsiteY67" fmla="*/ 1736698 h 1840425"/>
                  <a:gd name="connsiteX68" fmla="*/ 364833 w 1586752"/>
                  <a:gd name="connsiteY68" fmla="*/ 1717697 h 1840425"/>
                  <a:gd name="connsiteX69" fmla="*/ 353463 w 1586752"/>
                  <a:gd name="connsiteY69" fmla="*/ 1682810 h 1840425"/>
                  <a:gd name="connsiteX70" fmla="*/ 363743 w 1586752"/>
                  <a:gd name="connsiteY70" fmla="*/ 1648391 h 1840425"/>
                  <a:gd name="connsiteX71" fmla="*/ 394737 w 1586752"/>
                  <a:gd name="connsiteY71" fmla="*/ 1623939 h 1840425"/>
                  <a:gd name="connsiteX72" fmla="*/ 445353 w 1586752"/>
                  <a:gd name="connsiteY72" fmla="*/ 1614905 h 1840425"/>
                  <a:gd name="connsiteX73" fmla="*/ 50046 w 1586752"/>
                  <a:gd name="connsiteY73" fmla="*/ 0 h 1840425"/>
                  <a:gd name="connsiteX74" fmla="*/ 1536706 w 1586752"/>
                  <a:gd name="connsiteY74" fmla="*/ 0 h 1840425"/>
                  <a:gd name="connsiteX75" fmla="*/ 1586752 w 1586752"/>
                  <a:gd name="connsiteY75" fmla="*/ 50046 h 1840425"/>
                  <a:gd name="connsiteX76" fmla="*/ 1586752 w 1586752"/>
                  <a:gd name="connsiteY76" fmla="*/ 1713255 h 1840425"/>
                  <a:gd name="connsiteX77" fmla="*/ 1536706 w 1586752"/>
                  <a:gd name="connsiteY77" fmla="*/ 1763301 h 1840425"/>
                  <a:gd name="connsiteX78" fmla="*/ 1305444 w 1586752"/>
                  <a:gd name="connsiteY78" fmla="*/ 1763301 h 1840425"/>
                  <a:gd name="connsiteX79" fmla="*/ 1305444 w 1586752"/>
                  <a:gd name="connsiteY79" fmla="*/ 1704694 h 1840425"/>
                  <a:gd name="connsiteX80" fmla="*/ 1454049 w 1586752"/>
                  <a:gd name="connsiteY80" fmla="*/ 1704694 h 1840425"/>
                  <a:gd name="connsiteX81" fmla="*/ 1484305 w 1586752"/>
                  <a:gd name="connsiteY81" fmla="*/ 1704694 h 1840425"/>
                  <a:gd name="connsiteX82" fmla="*/ 1529872 w 1586752"/>
                  <a:gd name="connsiteY82" fmla="*/ 1659127 h 1840425"/>
                  <a:gd name="connsiteX83" fmla="*/ 1529872 w 1586752"/>
                  <a:gd name="connsiteY83" fmla="*/ 100431 h 1840425"/>
                  <a:gd name="connsiteX84" fmla="*/ 1484305 w 1586752"/>
                  <a:gd name="connsiteY84" fmla="*/ 54864 h 1840425"/>
                  <a:gd name="connsiteX85" fmla="*/ 1454049 w 1586752"/>
                  <a:gd name="connsiteY85" fmla="*/ 54864 h 1840425"/>
                  <a:gd name="connsiteX86" fmla="*/ 130687 w 1586752"/>
                  <a:gd name="connsiteY86" fmla="*/ 54864 h 1840425"/>
                  <a:gd name="connsiteX87" fmla="*/ 100431 w 1586752"/>
                  <a:gd name="connsiteY87" fmla="*/ 54864 h 1840425"/>
                  <a:gd name="connsiteX88" fmla="*/ 54864 w 1586752"/>
                  <a:gd name="connsiteY88" fmla="*/ 100431 h 1840425"/>
                  <a:gd name="connsiteX89" fmla="*/ 54864 w 1586752"/>
                  <a:gd name="connsiteY89" fmla="*/ 1659127 h 1840425"/>
                  <a:gd name="connsiteX90" fmla="*/ 100431 w 1586752"/>
                  <a:gd name="connsiteY90" fmla="*/ 1704694 h 1840425"/>
                  <a:gd name="connsiteX91" fmla="*/ 130687 w 1586752"/>
                  <a:gd name="connsiteY91" fmla="*/ 1704694 h 1840425"/>
                  <a:gd name="connsiteX92" fmla="*/ 281309 w 1586752"/>
                  <a:gd name="connsiteY92" fmla="*/ 1704694 h 1840425"/>
                  <a:gd name="connsiteX93" fmla="*/ 281309 w 1586752"/>
                  <a:gd name="connsiteY93" fmla="*/ 1763301 h 1840425"/>
                  <a:gd name="connsiteX94" fmla="*/ 50046 w 1586752"/>
                  <a:gd name="connsiteY94" fmla="*/ 1763301 h 1840425"/>
                  <a:gd name="connsiteX95" fmla="*/ 0 w 1586752"/>
                  <a:gd name="connsiteY95" fmla="*/ 1713255 h 1840425"/>
                  <a:gd name="connsiteX96" fmla="*/ 0 w 1586752"/>
                  <a:gd name="connsiteY96" fmla="*/ 50046 h 1840425"/>
                  <a:gd name="connsiteX97" fmla="*/ 50046 w 1586752"/>
                  <a:gd name="connsiteY97" fmla="*/ 0 h 18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586752" h="1840425">
                    <a:moveTo>
                      <a:pt x="887669" y="1668169"/>
                    </a:moveTo>
                    <a:lnTo>
                      <a:pt x="853094" y="1751649"/>
                    </a:lnTo>
                    <a:lnTo>
                      <a:pt x="922245" y="1751649"/>
                    </a:lnTo>
                    <a:close/>
                    <a:moveTo>
                      <a:pt x="1028151" y="1618643"/>
                    </a:moveTo>
                    <a:lnTo>
                      <a:pt x="1069890" y="1618643"/>
                    </a:lnTo>
                    <a:lnTo>
                      <a:pt x="1178289" y="1751026"/>
                    </a:lnTo>
                    <a:lnTo>
                      <a:pt x="1178289" y="1618643"/>
                    </a:lnTo>
                    <a:lnTo>
                      <a:pt x="1228127" y="1618643"/>
                    </a:lnTo>
                    <a:lnTo>
                      <a:pt x="1228127" y="1836686"/>
                    </a:lnTo>
                    <a:lnTo>
                      <a:pt x="1186699" y="1836686"/>
                    </a:lnTo>
                    <a:lnTo>
                      <a:pt x="1077989" y="1704303"/>
                    </a:lnTo>
                    <a:lnTo>
                      <a:pt x="1077989" y="1836686"/>
                    </a:lnTo>
                    <a:lnTo>
                      <a:pt x="1028151" y="1836686"/>
                    </a:lnTo>
                    <a:close/>
                    <a:moveTo>
                      <a:pt x="863062" y="1618643"/>
                    </a:moveTo>
                    <a:lnTo>
                      <a:pt x="912900" y="1618643"/>
                    </a:lnTo>
                    <a:lnTo>
                      <a:pt x="1010397" y="1836686"/>
                    </a:lnTo>
                    <a:lnTo>
                      <a:pt x="957444" y="1836686"/>
                    </a:lnTo>
                    <a:lnTo>
                      <a:pt x="938132" y="1789963"/>
                    </a:lnTo>
                    <a:lnTo>
                      <a:pt x="836897" y="1789963"/>
                    </a:lnTo>
                    <a:lnTo>
                      <a:pt x="817584" y="1836686"/>
                    </a:lnTo>
                    <a:lnTo>
                      <a:pt x="765877" y="1836686"/>
                    </a:lnTo>
                    <a:close/>
                    <a:moveTo>
                      <a:pt x="665576" y="1614905"/>
                    </a:moveTo>
                    <a:cubicBezTo>
                      <a:pt x="684473" y="1614905"/>
                      <a:pt x="701553" y="1618229"/>
                      <a:pt x="716815" y="1624874"/>
                    </a:cubicBezTo>
                    <a:cubicBezTo>
                      <a:pt x="732079" y="1631518"/>
                      <a:pt x="744901" y="1641071"/>
                      <a:pt x="755284" y="1653531"/>
                    </a:cubicBezTo>
                    <a:lnTo>
                      <a:pt x="722890" y="1683433"/>
                    </a:lnTo>
                    <a:cubicBezTo>
                      <a:pt x="708146" y="1666406"/>
                      <a:pt x="689871" y="1657891"/>
                      <a:pt x="668067" y="1657891"/>
                    </a:cubicBezTo>
                    <a:cubicBezTo>
                      <a:pt x="654569" y="1657891"/>
                      <a:pt x="642525" y="1660851"/>
                      <a:pt x="631935" y="1666768"/>
                    </a:cubicBezTo>
                    <a:cubicBezTo>
                      <a:pt x="621344" y="1672688"/>
                      <a:pt x="613090" y="1680942"/>
                      <a:pt x="607171" y="1691532"/>
                    </a:cubicBezTo>
                    <a:cubicBezTo>
                      <a:pt x="601253" y="1702122"/>
                      <a:pt x="598294" y="1714168"/>
                      <a:pt x="598294" y="1727666"/>
                    </a:cubicBezTo>
                    <a:cubicBezTo>
                      <a:pt x="598294" y="1741164"/>
                      <a:pt x="601253" y="1753208"/>
                      <a:pt x="607171" y="1763798"/>
                    </a:cubicBezTo>
                    <a:cubicBezTo>
                      <a:pt x="613090" y="1774389"/>
                      <a:pt x="621344" y="1782644"/>
                      <a:pt x="631935" y="1788562"/>
                    </a:cubicBezTo>
                    <a:cubicBezTo>
                      <a:pt x="642525" y="1794480"/>
                      <a:pt x="654569" y="1797439"/>
                      <a:pt x="668067" y="1797439"/>
                    </a:cubicBezTo>
                    <a:cubicBezTo>
                      <a:pt x="689871" y="1797439"/>
                      <a:pt x="708146" y="1788821"/>
                      <a:pt x="722890" y="1771585"/>
                    </a:cubicBezTo>
                    <a:lnTo>
                      <a:pt x="755284" y="1801489"/>
                    </a:lnTo>
                    <a:cubicBezTo>
                      <a:pt x="744901" y="1814156"/>
                      <a:pt x="732027" y="1823812"/>
                      <a:pt x="716660" y="1830458"/>
                    </a:cubicBezTo>
                    <a:cubicBezTo>
                      <a:pt x="701293" y="1837102"/>
                      <a:pt x="684161" y="1840425"/>
                      <a:pt x="665264" y="1840425"/>
                    </a:cubicBezTo>
                    <a:cubicBezTo>
                      <a:pt x="643044" y="1840425"/>
                      <a:pt x="622954" y="1835597"/>
                      <a:pt x="604991" y="1825941"/>
                    </a:cubicBezTo>
                    <a:cubicBezTo>
                      <a:pt x="587028" y="1816284"/>
                      <a:pt x="572907" y="1802891"/>
                      <a:pt x="562628" y="1785759"/>
                    </a:cubicBezTo>
                    <a:cubicBezTo>
                      <a:pt x="552350" y="1768627"/>
                      <a:pt x="547210" y="1749262"/>
                      <a:pt x="547210" y="1727666"/>
                    </a:cubicBezTo>
                    <a:cubicBezTo>
                      <a:pt x="547210" y="1706069"/>
                      <a:pt x="552350" y="1686705"/>
                      <a:pt x="562628" y="1669573"/>
                    </a:cubicBezTo>
                    <a:cubicBezTo>
                      <a:pt x="572907" y="1652441"/>
                      <a:pt x="587028" y="1639046"/>
                      <a:pt x="604991" y="1629390"/>
                    </a:cubicBezTo>
                    <a:cubicBezTo>
                      <a:pt x="622954" y="1619734"/>
                      <a:pt x="643148" y="1614905"/>
                      <a:pt x="665576" y="1614905"/>
                    </a:cubicBezTo>
                    <a:close/>
                    <a:moveTo>
                      <a:pt x="445353" y="1614905"/>
                    </a:moveTo>
                    <a:cubicBezTo>
                      <a:pt x="459267" y="1614905"/>
                      <a:pt x="472868" y="1616567"/>
                      <a:pt x="486159" y="1619890"/>
                    </a:cubicBezTo>
                    <a:cubicBezTo>
                      <a:pt x="499450" y="1623212"/>
                      <a:pt x="511078" y="1627989"/>
                      <a:pt x="521045" y="1634219"/>
                    </a:cubicBezTo>
                    <a:lnTo>
                      <a:pt x="505471" y="1672531"/>
                    </a:lnTo>
                    <a:cubicBezTo>
                      <a:pt x="485328" y="1661110"/>
                      <a:pt x="465186" y="1655399"/>
                      <a:pt x="445042" y="1655399"/>
                    </a:cubicBezTo>
                    <a:cubicBezTo>
                      <a:pt x="430922" y="1655399"/>
                      <a:pt x="420487" y="1657684"/>
                      <a:pt x="413738" y="1662253"/>
                    </a:cubicBezTo>
                    <a:cubicBezTo>
                      <a:pt x="406989" y="1666820"/>
                      <a:pt x="403614" y="1672843"/>
                      <a:pt x="403614" y="1680318"/>
                    </a:cubicBezTo>
                    <a:cubicBezTo>
                      <a:pt x="403614" y="1687795"/>
                      <a:pt x="407508" y="1693350"/>
                      <a:pt x="415295" y="1696984"/>
                    </a:cubicBezTo>
                    <a:cubicBezTo>
                      <a:pt x="423083" y="1700618"/>
                      <a:pt x="434970" y="1704199"/>
                      <a:pt x="450960" y="1707730"/>
                    </a:cubicBezTo>
                    <a:cubicBezTo>
                      <a:pt x="467573" y="1711676"/>
                      <a:pt x="481174" y="1715620"/>
                      <a:pt x="491766" y="1719567"/>
                    </a:cubicBezTo>
                    <a:cubicBezTo>
                      <a:pt x="502356" y="1723513"/>
                      <a:pt x="511442" y="1729742"/>
                      <a:pt x="519021" y="1738256"/>
                    </a:cubicBezTo>
                    <a:cubicBezTo>
                      <a:pt x="526601" y="1746769"/>
                      <a:pt x="530390" y="1758296"/>
                      <a:pt x="530390" y="1772832"/>
                    </a:cubicBezTo>
                    <a:cubicBezTo>
                      <a:pt x="530390" y="1785292"/>
                      <a:pt x="526913" y="1796661"/>
                      <a:pt x="519955" y="1806939"/>
                    </a:cubicBezTo>
                    <a:cubicBezTo>
                      <a:pt x="512999" y="1817219"/>
                      <a:pt x="502564" y="1825370"/>
                      <a:pt x="488651" y="1831391"/>
                    </a:cubicBezTo>
                    <a:cubicBezTo>
                      <a:pt x="474737" y="1837414"/>
                      <a:pt x="457813" y="1840425"/>
                      <a:pt x="437878" y="1840425"/>
                    </a:cubicBezTo>
                    <a:cubicBezTo>
                      <a:pt x="420642" y="1840425"/>
                      <a:pt x="403978" y="1838088"/>
                      <a:pt x="387884" y="1833416"/>
                    </a:cubicBezTo>
                    <a:cubicBezTo>
                      <a:pt x="371790" y="1828744"/>
                      <a:pt x="358863" y="1822670"/>
                      <a:pt x="349103" y="1815194"/>
                    </a:cubicBezTo>
                    <a:lnTo>
                      <a:pt x="366235" y="1777192"/>
                    </a:lnTo>
                    <a:cubicBezTo>
                      <a:pt x="375580" y="1784045"/>
                      <a:pt x="386689" y="1789548"/>
                      <a:pt x="399564" y="1793702"/>
                    </a:cubicBezTo>
                    <a:cubicBezTo>
                      <a:pt x="412439" y="1797855"/>
                      <a:pt x="425315" y="1799931"/>
                      <a:pt x="438190" y="1799931"/>
                    </a:cubicBezTo>
                    <a:cubicBezTo>
                      <a:pt x="452518" y="1799931"/>
                      <a:pt x="463109" y="1797803"/>
                      <a:pt x="469962" y="1793546"/>
                    </a:cubicBezTo>
                    <a:cubicBezTo>
                      <a:pt x="476814" y="1789288"/>
                      <a:pt x="480241" y="1783629"/>
                      <a:pt x="480241" y="1776570"/>
                    </a:cubicBezTo>
                    <a:cubicBezTo>
                      <a:pt x="480241" y="1771378"/>
                      <a:pt x="478216" y="1767070"/>
                      <a:pt x="474167" y="1763643"/>
                    </a:cubicBezTo>
                    <a:cubicBezTo>
                      <a:pt x="470117" y="1760216"/>
                      <a:pt x="464925" y="1757465"/>
                      <a:pt x="458592" y="1755388"/>
                    </a:cubicBezTo>
                    <a:cubicBezTo>
                      <a:pt x="452259" y="1753311"/>
                      <a:pt x="443692" y="1751028"/>
                      <a:pt x="432893" y="1748535"/>
                    </a:cubicBezTo>
                    <a:cubicBezTo>
                      <a:pt x="416281" y="1744589"/>
                      <a:pt x="402679" y="1740645"/>
                      <a:pt x="392089" y="1736698"/>
                    </a:cubicBezTo>
                    <a:cubicBezTo>
                      <a:pt x="381498" y="1732752"/>
                      <a:pt x="372413" y="1726419"/>
                      <a:pt x="364833" y="1717697"/>
                    </a:cubicBezTo>
                    <a:cubicBezTo>
                      <a:pt x="357254" y="1708976"/>
                      <a:pt x="353463" y="1697347"/>
                      <a:pt x="353463" y="1682810"/>
                    </a:cubicBezTo>
                    <a:cubicBezTo>
                      <a:pt x="353463" y="1670144"/>
                      <a:pt x="356890" y="1658671"/>
                      <a:pt x="363743" y="1648391"/>
                    </a:cubicBezTo>
                    <a:cubicBezTo>
                      <a:pt x="370595" y="1638112"/>
                      <a:pt x="380927" y="1629961"/>
                      <a:pt x="394737" y="1623939"/>
                    </a:cubicBezTo>
                    <a:cubicBezTo>
                      <a:pt x="408547" y="1617916"/>
                      <a:pt x="425418" y="1614905"/>
                      <a:pt x="445353" y="1614905"/>
                    </a:cubicBezTo>
                    <a:close/>
                    <a:moveTo>
                      <a:pt x="50046" y="0"/>
                    </a:moveTo>
                    <a:lnTo>
                      <a:pt x="1536706" y="0"/>
                    </a:lnTo>
                    <a:cubicBezTo>
                      <a:pt x="1564346" y="0"/>
                      <a:pt x="1586752" y="22406"/>
                      <a:pt x="1586752" y="50046"/>
                    </a:cubicBezTo>
                    <a:lnTo>
                      <a:pt x="1586752" y="1713255"/>
                    </a:lnTo>
                    <a:cubicBezTo>
                      <a:pt x="1586752" y="1740895"/>
                      <a:pt x="1564346" y="1763301"/>
                      <a:pt x="1536706" y="1763301"/>
                    </a:cubicBezTo>
                    <a:lnTo>
                      <a:pt x="1305444" y="1763301"/>
                    </a:lnTo>
                    <a:lnTo>
                      <a:pt x="1305444" y="1704694"/>
                    </a:lnTo>
                    <a:lnTo>
                      <a:pt x="1454049" y="1704694"/>
                    </a:lnTo>
                    <a:lnTo>
                      <a:pt x="1484305" y="1704694"/>
                    </a:lnTo>
                    <a:cubicBezTo>
                      <a:pt x="1509471" y="1704694"/>
                      <a:pt x="1529872" y="1684293"/>
                      <a:pt x="1529872" y="1659127"/>
                    </a:cubicBezTo>
                    <a:lnTo>
                      <a:pt x="1529872" y="100431"/>
                    </a:lnTo>
                    <a:cubicBezTo>
                      <a:pt x="1529872" y="75265"/>
                      <a:pt x="1509471" y="54864"/>
                      <a:pt x="1484305" y="54864"/>
                    </a:cubicBezTo>
                    <a:lnTo>
                      <a:pt x="1454049" y="54864"/>
                    </a:lnTo>
                    <a:lnTo>
                      <a:pt x="130687" y="54864"/>
                    </a:lnTo>
                    <a:lnTo>
                      <a:pt x="100431" y="54864"/>
                    </a:lnTo>
                    <a:cubicBezTo>
                      <a:pt x="75265" y="54864"/>
                      <a:pt x="54864" y="75265"/>
                      <a:pt x="54864" y="100431"/>
                    </a:cubicBezTo>
                    <a:lnTo>
                      <a:pt x="54864" y="1659127"/>
                    </a:lnTo>
                    <a:cubicBezTo>
                      <a:pt x="54864" y="1684293"/>
                      <a:pt x="75265" y="1704694"/>
                      <a:pt x="100431" y="1704694"/>
                    </a:cubicBezTo>
                    <a:lnTo>
                      <a:pt x="130687" y="1704694"/>
                    </a:lnTo>
                    <a:lnTo>
                      <a:pt x="281309" y="1704694"/>
                    </a:lnTo>
                    <a:lnTo>
                      <a:pt x="281309" y="1763301"/>
                    </a:lnTo>
                    <a:lnTo>
                      <a:pt x="50046" y="1763301"/>
                    </a:lnTo>
                    <a:cubicBezTo>
                      <a:pt x="22406" y="1763301"/>
                      <a:pt x="0" y="1740895"/>
                      <a:pt x="0" y="1713255"/>
                    </a:cubicBezTo>
                    <a:lnTo>
                      <a:pt x="0" y="50046"/>
                    </a:lnTo>
                    <a:cubicBezTo>
                      <a:pt x="0" y="22406"/>
                      <a:pt x="22406" y="0"/>
                      <a:pt x="50046" y="0"/>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0A1418"/>
                  </a:solidFill>
                  <a:effectLst/>
                  <a:uLnTx/>
                  <a:uFillTx/>
                  <a:latin typeface="Montserrat Light"/>
                  <a:ea typeface="+mn-ea"/>
                  <a:cs typeface="+mn-cs"/>
                  <a:sym typeface="Arial"/>
                </a:endParaRPr>
              </a:p>
            </p:txBody>
          </p:sp>
          <p:sp>
            <p:nvSpPr>
              <p:cNvPr id="6" name="Rectangle: Rounded Corners 5">
                <a:extLst>
                  <a:ext uri="{FF2B5EF4-FFF2-40B4-BE49-F238E27FC236}">
                    <a16:creationId xmlns:a16="http://schemas.microsoft.com/office/drawing/2014/main" id="{FC78589B-1F6E-A4E4-E061-35A892B05D33}"/>
                  </a:ext>
                </a:extLst>
              </p:cNvPr>
              <p:cNvSpPr/>
              <p:nvPr/>
            </p:nvSpPr>
            <p:spPr>
              <a:xfrm>
                <a:off x="10114077" y="2139858"/>
                <a:ext cx="1380670" cy="1380670"/>
              </a:xfrm>
              <a:prstGeom prst="roundRect">
                <a:avLst>
                  <a:gd name="adj" fmla="val 3154"/>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FFFFFF">
                        <a:lumMod val="65000"/>
                      </a:srgbClr>
                    </a:solidFill>
                    <a:effectLst/>
                    <a:uLnTx/>
                    <a:uFillTx/>
                    <a:latin typeface="Montserrat Light"/>
                    <a:ea typeface="+mn-ea"/>
                    <a:cs typeface="+mn-cs"/>
                    <a:sym typeface="Arial"/>
                  </a:rPr>
                  <a:t>Place QR Code</a:t>
                </a:r>
              </a:p>
            </p:txBody>
          </p:sp>
        </p:grpSp>
        <p:pic>
          <p:nvPicPr>
            <p:cNvPr id="7" name="Picture 6" descr="A qr code on a white background&#10;&#10;Description automatically generated">
              <a:extLst>
                <a:ext uri="{FF2B5EF4-FFF2-40B4-BE49-F238E27FC236}">
                  <a16:creationId xmlns:a16="http://schemas.microsoft.com/office/drawing/2014/main" id="{69D9B771-D384-B919-D5CF-90F02C0E565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50631" y="3606839"/>
              <a:ext cx="2090737" cy="2090737"/>
            </a:xfrm>
            <a:prstGeom prst="rect">
              <a:avLst/>
            </a:prstGeom>
          </p:spPr>
        </p:pic>
      </p:grpSp>
      <p:cxnSp>
        <p:nvCxnSpPr>
          <p:cNvPr id="11" name="Straight Connector 10">
            <a:extLst>
              <a:ext uri="{FF2B5EF4-FFF2-40B4-BE49-F238E27FC236}">
                <a16:creationId xmlns:a16="http://schemas.microsoft.com/office/drawing/2014/main" id="{8A6E69B2-EAF9-853A-6183-A9A32979E4A0}"/>
              </a:ext>
            </a:extLst>
          </p:cNvPr>
          <p:cNvCxnSpPr>
            <a:cxnSpLocks/>
          </p:cNvCxnSpPr>
          <p:nvPr/>
        </p:nvCxnSpPr>
        <p:spPr>
          <a:xfrm>
            <a:off x="1001217" y="3557706"/>
            <a:ext cx="3725807"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7112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C3686-9F1F-EEE4-01C6-A0FFB2F72E40}"/>
              </a:ext>
            </a:extLst>
          </p:cNvPr>
          <p:cNvSpPr>
            <a:spLocks noGrp="1"/>
          </p:cNvSpPr>
          <p:nvPr>
            <p:ph type="ctrTitle"/>
          </p:nvPr>
        </p:nvSpPr>
        <p:spPr>
          <a:xfrm>
            <a:off x="1524000" y="1254958"/>
            <a:ext cx="9144000" cy="2065338"/>
          </a:xfrm>
        </p:spPr>
        <p:txBody>
          <a:bodyPr anchor="b"/>
          <a:lstStyle/>
          <a:p>
            <a:r>
              <a:rPr lang="en-US" sz="6000" dirty="0"/>
              <a:t>Disclaimer</a:t>
            </a:r>
          </a:p>
        </p:txBody>
      </p:sp>
      <p:sp>
        <p:nvSpPr>
          <p:cNvPr id="3" name="Content Placeholder 2">
            <a:extLst>
              <a:ext uri="{FF2B5EF4-FFF2-40B4-BE49-F238E27FC236}">
                <a16:creationId xmlns:a16="http://schemas.microsoft.com/office/drawing/2014/main" id="{97F329F8-917B-0C61-ABBD-3331B87919DF}"/>
              </a:ext>
            </a:extLst>
          </p:cNvPr>
          <p:cNvSpPr>
            <a:spLocks noGrp="1"/>
          </p:cNvSpPr>
          <p:nvPr>
            <p:ph type="subTitle" idx="1"/>
          </p:nvPr>
        </p:nvSpPr>
        <p:spPr>
          <a:xfrm>
            <a:off x="1973740" y="3627227"/>
            <a:ext cx="8244520" cy="1617750"/>
          </a:xfrm>
        </p:spPr>
        <p:txBody>
          <a:bodyPr anchor="t"/>
          <a:lstStyle/>
          <a:p>
            <a:r>
              <a:rPr lang="en-US" sz="1800" dirty="0"/>
              <a:t>Deployment of malware and any other scripts on machines that can harm the machine or person. That you don’t have explicit permission to do so will violate the Computer Fraud and Abuse Act.</a:t>
            </a:r>
          </a:p>
        </p:txBody>
      </p:sp>
      <p:cxnSp>
        <p:nvCxnSpPr>
          <p:cNvPr id="7" name="Straight Connector 6">
            <a:extLst>
              <a:ext uri="{FF2B5EF4-FFF2-40B4-BE49-F238E27FC236}">
                <a16:creationId xmlns:a16="http://schemas.microsoft.com/office/drawing/2014/main" id="{DFA13508-E5F8-3DFF-5E70-485003700A21}"/>
              </a:ext>
            </a:extLst>
          </p:cNvPr>
          <p:cNvCxnSpPr>
            <a:cxnSpLocks/>
          </p:cNvCxnSpPr>
          <p:nvPr/>
        </p:nvCxnSpPr>
        <p:spPr>
          <a:xfrm>
            <a:off x="3272870" y="3429000"/>
            <a:ext cx="5646260"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9993094"/>
      </p:ext>
    </p:extLst>
  </p:cSld>
  <p:clrMapOvr>
    <a:masterClrMapping/>
  </p:clrMapOvr>
</p:sld>
</file>

<file path=ppt/theme/theme1.xml><?xml version="1.0" encoding="utf-8"?>
<a:theme xmlns:a="http://schemas.openxmlformats.org/drawingml/2006/main" name="ZTW24">
  <a:themeElements>
    <a:clrScheme name="ZTW25 Colour V1">
      <a:dk1>
        <a:srgbClr val="FFFFFF"/>
      </a:dk1>
      <a:lt1>
        <a:srgbClr val="0A1418"/>
      </a:lt1>
      <a:dk2>
        <a:srgbClr val="0E1E2C"/>
      </a:dk2>
      <a:lt2>
        <a:srgbClr val="000000"/>
      </a:lt2>
      <a:accent1>
        <a:srgbClr val="199FF2"/>
      </a:accent1>
      <a:accent2>
        <a:srgbClr val="1290D6"/>
      </a:accent2>
      <a:accent3>
        <a:srgbClr val="48C2FF"/>
      </a:accent3>
      <a:accent4>
        <a:srgbClr val="EF4141"/>
      </a:accent4>
      <a:accent5>
        <a:srgbClr val="FEC15B"/>
      </a:accent5>
      <a:accent6>
        <a:srgbClr val="41B97A"/>
      </a:accent6>
      <a:hlink>
        <a:srgbClr val="48C2FF"/>
      </a:hlink>
      <a:folHlink>
        <a:srgbClr val="48C2FF"/>
      </a:folHlink>
    </a:clrScheme>
    <a:fontScheme name="ZTW25">
      <a:majorFont>
        <a:latin typeface="Montserrat"/>
        <a:ea typeface=""/>
        <a:cs typeface=""/>
      </a:majorFont>
      <a:minorFont>
        <a:latin typeface="Montserra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ZTW24 PPT Template - Copy (4)" id="{610D0E82-846C-417E-A31E-36CB46F2510E}" vid="{166B3684-D3CD-4B92-9D5E-984C9DFD423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5e8d73f1-92d2-4f41-9c65-af8c5f9bd24e">
      <Terms xmlns="http://schemas.microsoft.com/office/infopath/2007/PartnerControls"/>
    </lcf76f155ced4ddcb4097134ff3c332f>
    <TaxCatchAll xmlns="65891902-2a2b-41a5-ba60-2624cbe9ac67"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1A3B9A5EFE95A448CB5C1E52AFCC0FB" ma:contentTypeVersion="12" ma:contentTypeDescription="Create a new document." ma:contentTypeScope="" ma:versionID="55709687b9d8219143915a9642a6e52c">
  <xsd:schema xmlns:xsd="http://www.w3.org/2001/XMLSchema" xmlns:xs="http://www.w3.org/2001/XMLSchema" xmlns:p="http://schemas.microsoft.com/office/2006/metadata/properties" xmlns:ns2="5e8d73f1-92d2-4f41-9c65-af8c5f9bd24e" xmlns:ns3="65891902-2a2b-41a5-ba60-2624cbe9ac67" targetNamespace="http://schemas.microsoft.com/office/2006/metadata/properties" ma:root="true" ma:fieldsID="e16fcb1dd45fff9a929c8147c9bc78c8" ns2:_="" ns3:_="">
    <xsd:import namespace="5e8d73f1-92d2-4f41-9c65-af8c5f9bd24e"/>
    <xsd:import namespace="65891902-2a2b-41a5-ba60-2624cbe9ac67"/>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8d73f1-92d2-4f41-9c65-af8c5f9bd24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c44f9bff-9ca6-4358-89c6-7b62d7c0a124"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5891902-2a2b-41a5-ba60-2624cbe9ac67"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f4061509-c9b9-4c50-8192-92345ea9973f}" ma:internalName="TaxCatchAll" ma:showField="CatchAllData" ma:web="65891902-2a2b-41a5-ba60-2624cbe9ac6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4C0C372-452D-4CD8-BFDC-F5D6CD4D4397}">
  <ds:schemaRefs>
    <ds:schemaRef ds:uri="http://purl.org/dc/elements/1.1/"/>
    <ds:schemaRef ds:uri="http://purl.org/dc/dcmitype/"/>
    <ds:schemaRef ds:uri="http://schemas.microsoft.com/office/2006/documentManagement/types"/>
    <ds:schemaRef ds:uri="http://www.w3.org/XML/1998/namespace"/>
    <ds:schemaRef ds:uri="5e8d73f1-92d2-4f41-9c65-af8c5f9bd24e"/>
    <ds:schemaRef ds:uri="http://schemas.microsoft.com/office/infopath/2007/PartnerControls"/>
    <ds:schemaRef ds:uri="http://purl.org/dc/terms/"/>
    <ds:schemaRef ds:uri="http://schemas.openxmlformats.org/package/2006/metadata/core-properties"/>
    <ds:schemaRef ds:uri="65891902-2a2b-41a5-ba60-2624cbe9ac67"/>
    <ds:schemaRef ds:uri="http://schemas.microsoft.com/office/2006/metadata/properties"/>
  </ds:schemaRefs>
</ds:datastoreItem>
</file>

<file path=customXml/itemProps2.xml><?xml version="1.0" encoding="utf-8"?>
<ds:datastoreItem xmlns:ds="http://schemas.openxmlformats.org/officeDocument/2006/customXml" ds:itemID="{F07BDC78-04A0-410B-AF24-2BD7061B95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8d73f1-92d2-4f41-9c65-af8c5f9bd24e"/>
    <ds:schemaRef ds:uri="65891902-2a2b-41a5-ba60-2624cbe9ac6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BA5C3C7-1068-43DC-997F-3F57CF9EA7E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1947</TotalTime>
  <Words>91</Words>
  <Application>Microsoft Office PowerPoint</Application>
  <PresentationFormat>Widescreen</PresentationFormat>
  <Paragraphs>19</Paragraphs>
  <Slides>4</Slides>
  <Notes>2</Notes>
  <HiddenSlides>0</HiddenSlides>
  <MMClips>0</MMClips>
  <ScaleCrop>false</ScaleCrop>
  <HeadingPairs>
    <vt:vector size="4" baseType="variant">
      <vt:variant>
        <vt:lpstr>Theme</vt:lpstr>
      </vt:variant>
      <vt:variant>
        <vt:i4>1</vt:i4>
      </vt:variant>
      <vt:variant>
        <vt:lpstr>Slide Titles</vt:lpstr>
      </vt:variant>
      <vt:variant>
        <vt:i4>4</vt:i4>
      </vt:variant>
    </vt:vector>
  </HeadingPairs>
  <TitlesOfParts>
    <vt:vector size="5" baseType="lpstr">
      <vt:lpstr>ZTW24</vt:lpstr>
      <vt:lpstr>Malware Development</vt:lpstr>
      <vt:lpstr>Objectives</vt:lpstr>
      <vt:lpstr>To GitHub</vt:lpstr>
      <vt:lpstr>Disclaimer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Nicholas Cottrell</dc:creator>
  <cp:lastModifiedBy>Paige Jenkins</cp:lastModifiedBy>
  <cp:revision>2</cp:revision>
  <dcterms:created xsi:type="dcterms:W3CDTF">2025-01-27T21:43:12Z</dcterms:created>
  <dcterms:modified xsi:type="dcterms:W3CDTF">2025-02-09T19:00:48Z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0x01010061A3B9A5EFE95A448CB5C1E52AFCC0FB</vt:lpwstr>
  </property>
  <property fmtid="{D5CDD505-2E9C-101B-9397-08002B2CF9AE}" pid="3" name="MediaServiceImageTags">
    <vt:lpwstr/>
  </property>
</Properties>
</file>

<file path=docProps/thumbnail.jpeg>
</file>